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52349660c49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b74ff7fee4c3d"/>
  </p:sldMasterIdLst>
  <p:sldIdLst>
    <p:sldId xmlns:r="http://schemas.openxmlformats.org/officeDocument/2006/relationships" id="256" r:id="Ra7b34f4d51a549ac"/>
    <p:sldId xmlns:r="http://schemas.openxmlformats.org/officeDocument/2006/relationships" id="257" r:id="Rea03eb1f29f64b14"/>
    <p:sldId xmlns:r="http://schemas.openxmlformats.org/officeDocument/2006/relationships" id="258" r:id="R615e7f8420dd4644"/>
    <p:sldId xmlns:r="http://schemas.openxmlformats.org/officeDocument/2006/relationships" id="259" r:id="R0e03e18c5696415e"/>
    <p:sldId xmlns:r="http://schemas.openxmlformats.org/officeDocument/2006/relationships" id="260" r:id="R1c4774e55a1d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b74ff7fee4c3d" /><Relationship Type="http://schemas.openxmlformats.org/officeDocument/2006/relationships/slide" Target="/ppt/slides/slide1.xml" Id="Ra7b34f4d51a549ac" /><Relationship Type="http://schemas.openxmlformats.org/officeDocument/2006/relationships/slide" Target="/ppt/slides/slide2.xml" Id="Rea03eb1f29f64b14" /><Relationship Type="http://schemas.openxmlformats.org/officeDocument/2006/relationships/slide" Target="/ppt/slides/slide3.xml" Id="R615e7f8420dd4644" /><Relationship Type="http://schemas.openxmlformats.org/officeDocument/2006/relationships/slide" Target="/ppt/slides/slide4.xml" Id="R0e03e18c5696415e" /><Relationship Type="http://schemas.openxmlformats.org/officeDocument/2006/relationships/slide" Target="/ppt/slides/slide5.xml" Id="R1c4774e55a1d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7d5db347a4f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ea7003600429c" /><Relationship Type="http://schemas.openxmlformats.org/officeDocument/2006/relationships/theme" Target="/ppt/slideMasters/theme/theme1.xml" Id="Rf576e0b8248d49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ea700360042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11d44513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7ce590bf49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048fa52254f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ac102009141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0f56888b24a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