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d76b5e8bb54a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67521f9b43490c"/>
  </p:sldMasterIdLst>
  <p:sldIdLst>
    <p:sldId xmlns:r="http://schemas.openxmlformats.org/officeDocument/2006/relationships" id="256" r:id="Rfd6ce7c1fce24c70"/>
    <p:sldId xmlns:r="http://schemas.openxmlformats.org/officeDocument/2006/relationships" id="257" r:id="R67f2c8b0a7e34c14"/>
    <p:sldId xmlns:r="http://schemas.openxmlformats.org/officeDocument/2006/relationships" id="258" r:id="R389d2e8281d74666"/>
    <p:sldId xmlns:r="http://schemas.openxmlformats.org/officeDocument/2006/relationships" id="259" r:id="Rab5e55040d584621"/>
    <p:sldId xmlns:r="http://schemas.openxmlformats.org/officeDocument/2006/relationships" id="260" r:id="R48e54060ef0e4c5d"/>
    <p:sldId xmlns:r="http://schemas.openxmlformats.org/officeDocument/2006/relationships" id="261" r:id="Re3d582d8440e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67521f9b43490c" /><Relationship Type="http://schemas.openxmlformats.org/officeDocument/2006/relationships/slide" Target="/ppt/slides/slide1.xml" Id="Rfd6ce7c1fce24c70" /><Relationship Type="http://schemas.openxmlformats.org/officeDocument/2006/relationships/slide" Target="/ppt/slides/slide2.xml" Id="R67f2c8b0a7e34c14" /><Relationship Type="http://schemas.openxmlformats.org/officeDocument/2006/relationships/slide" Target="/ppt/slides/slide3.xml" Id="R389d2e8281d74666" /><Relationship Type="http://schemas.openxmlformats.org/officeDocument/2006/relationships/slide" Target="/ppt/slides/slide4.xml" Id="Rab5e55040d584621" /><Relationship Type="http://schemas.openxmlformats.org/officeDocument/2006/relationships/slide" Target="/ppt/slides/slide5.xml" Id="R48e54060ef0e4c5d" /><Relationship Type="http://schemas.openxmlformats.org/officeDocument/2006/relationships/slide" Target="/ppt/slides/slide6.xml" Id="Re3d582d8440e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8e63789de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10aea64234bbe" /><Relationship Type="http://schemas.openxmlformats.org/officeDocument/2006/relationships/theme" Target="/ppt/slideMasters/theme/theme1.xml" Id="R97d4f4a3797343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d10aea64234b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e18b6f47347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0fadc71554d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34859fd394b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ad34ef83b43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76a8957c649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bd7c3d0394e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VELFERDSSTIFTELSEN FOR AKER SOLUTIONS ANSATTE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VELFERDSSTIFTELSEN FOR AKER SOLUTIONS ANSATTE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−2 593 458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−1 421 599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15 525 832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15 584 707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952 392 964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