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f642a00f1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a38d5b3bb4434"/>
  </p:sldMasterIdLst>
  <p:sldIdLst>
    <p:sldId xmlns:r="http://schemas.openxmlformats.org/officeDocument/2006/relationships" id="256" r:id="Rb6cc973e46c44d38"/>
    <p:sldId xmlns:r="http://schemas.openxmlformats.org/officeDocument/2006/relationships" id="257" r:id="Reb6f14391c8c43ba"/>
    <p:sldId xmlns:r="http://schemas.openxmlformats.org/officeDocument/2006/relationships" id="258" r:id="R1a61deed22224573"/>
    <p:sldId xmlns:r="http://schemas.openxmlformats.org/officeDocument/2006/relationships" id="259" r:id="R8ad59e338b6945ac"/>
    <p:sldId xmlns:r="http://schemas.openxmlformats.org/officeDocument/2006/relationships" id="260" r:id="R4d3f98efdcad4935"/>
    <p:sldId xmlns:r="http://schemas.openxmlformats.org/officeDocument/2006/relationships" id="261" r:id="R25b55ed38924421c"/>
    <p:sldId xmlns:r="http://schemas.openxmlformats.org/officeDocument/2006/relationships" id="262" r:id="R7a6ce2d0fe05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a38d5b3bb4434" /><Relationship Type="http://schemas.openxmlformats.org/officeDocument/2006/relationships/slide" Target="/ppt/slides/slide1.xml" Id="Rb6cc973e46c44d38" /><Relationship Type="http://schemas.openxmlformats.org/officeDocument/2006/relationships/slide" Target="/ppt/slides/slide2.xml" Id="Reb6f14391c8c43ba" /><Relationship Type="http://schemas.openxmlformats.org/officeDocument/2006/relationships/slide" Target="/ppt/slides/slide3.xml" Id="R1a61deed22224573" /><Relationship Type="http://schemas.openxmlformats.org/officeDocument/2006/relationships/slide" Target="/ppt/slides/slide4.xml" Id="R8ad59e338b6945ac" /><Relationship Type="http://schemas.openxmlformats.org/officeDocument/2006/relationships/slide" Target="/ppt/slides/slide5.xml" Id="R4d3f98efdcad4935" /><Relationship Type="http://schemas.openxmlformats.org/officeDocument/2006/relationships/slide" Target="/ppt/slides/slide6.xml" Id="R25b55ed38924421c" /><Relationship Type="http://schemas.openxmlformats.org/officeDocument/2006/relationships/slide" Target="/ppt/slides/slide7.xml" Id="R7a6ce2d0fe05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e4bbeb6e3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40bb6ec364e00" /><Relationship Type="http://schemas.openxmlformats.org/officeDocument/2006/relationships/theme" Target="/ppt/slideMasters/theme/theme1.xml" Id="R2f012e32eaea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640bb6ec36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3d961a261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599729b7f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585706751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d5402d3fb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4974862aa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928e754d41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dd07cb20a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LACTOSA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LACTOSA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3 979 525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AUGUST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Godals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957 052 568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