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5d89e0293d41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f2afbce6e248ba"/>
  </p:sldMasterIdLst>
  <p:sldIdLst>
    <p:sldId xmlns:r="http://schemas.openxmlformats.org/officeDocument/2006/relationships" id="256" r:id="R7131f54f17a743a9"/>
    <p:sldId xmlns:r="http://schemas.openxmlformats.org/officeDocument/2006/relationships" id="257" r:id="R42a8362705e244fc"/>
    <p:sldId xmlns:r="http://schemas.openxmlformats.org/officeDocument/2006/relationships" id="258" r:id="Rc585da276c6246e8"/>
    <p:sldId xmlns:r="http://schemas.openxmlformats.org/officeDocument/2006/relationships" id="259" r:id="R84401262883c4d1a"/>
    <p:sldId xmlns:r="http://schemas.openxmlformats.org/officeDocument/2006/relationships" id="260" r:id="R5bc2c21ee02a47df"/>
    <p:sldId xmlns:r="http://schemas.openxmlformats.org/officeDocument/2006/relationships" id="261" r:id="R86cfb68240364c4e"/>
    <p:sldId xmlns:r="http://schemas.openxmlformats.org/officeDocument/2006/relationships" id="262" r:id="Rc51b2485432246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f2afbce6e248ba" /><Relationship Type="http://schemas.openxmlformats.org/officeDocument/2006/relationships/slide" Target="/ppt/slides/slide1.xml" Id="R7131f54f17a743a9" /><Relationship Type="http://schemas.openxmlformats.org/officeDocument/2006/relationships/slide" Target="/ppt/slides/slide2.xml" Id="R42a8362705e244fc" /><Relationship Type="http://schemas.openxmlformats.org/officeDocument/2006/relationships/slide" Target="/ppt/slides/slide3.xml" Id="Rc585da276c6246e8" /><Relationship Type="http://schemas.openxmlformats.org/officeDocument/2006/relationships/slide" Target="/ppt/slides/slide4.xml" Id="R84401262883c4d1a" /><Relationship Type="http://schemas.openxmlformats.org/officeDocument/2006/relationships/slide" Target="/ppt/slides/slide5.xml" Id="R5bc2c21ee02a47df" /><Relationship Type="http://schemas.openxmlformats.org/officeDocument/2006/relationships/slide" Target="/ppt/slides/slide6.xml" Id="R86cfb68240364c4e" /><Relationship Type="http://schemas.openxmlformats.org/officeDocument/2006/relationships/slide" Target="/ppt/slides/slide7.xml" Id="Rc51b2485432246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0fa78dd8a146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2bc55bf8343ee" /><Relationship Type="http://schemas.openxmlformats.org/officeDocument/2006/relationships/theme" Target="/ppt/slideMasters/theme/theme1.xml" Id="Rde5122c7a7f442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52bc55bf8343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4cefe96504b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a9ce6b60e44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ec3c9861345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61a9f4f5445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bd384166f4e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b806d6d2642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f50da74cc4e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PEBRIGA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PEBRIGA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PEBRIGA AS ble etablert [år] og holder til i Kvernaland.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PEBRIGA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PEBRIGA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PEBRIGA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3 932 595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45 096 034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37 096 721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114 132 123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131 709 016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PEBRIGA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GAUSLAND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PEBRIGA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Hauabakkvegen 19B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4355 Kvernaland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61 82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958 024 290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PEBRIGA AS</a:t>
            </a:r>
          </a:p>
        </p:txBody>
      </p:sp>
    </p:spTree>
  </p:cSld>
  <p:clrMapOvr>
    <a:masterClrMapping xmlns:a="http://schemas.openxmlformats.org/drawingml/2006/main"/>
  </p:clrMapOvr>
</p:sld>
</file>