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5d2d73e127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9cca6a31324074"/>
  </p:sldMasterIdLst>
  <p:sldIdLst>
    <p:sldId xmlns:r="http://schemas.openxmlformats.org/officeDocument/2006/relationships" id="256" r:id="Rab097887998e4605"/>
    <p:sldId xmlns:r="http://schemas.openxmlformats.org/officeDocument/2006/relationships" id="257" r:id="Rd1bd8bf3636e4766"/>
    <p:sldId xmlns:r="http://schemas.openxmlformats.org/officeDocument/2006/relationships" id="258" r:id="R980de84e59f34132"/>
    <p:sldId xmlns:r="http://schemas.openxmlformats.org/officeDocument/2006/relationships" id="259" r:id="R5eb953e679c14333"/>
    <p:sldId xmlns:r="http://schemas.openxmlformats.org/officeDocument/2006/relationships" id="260" r:id="R0cb9458d482b482d"/>
    <p:sldId xmlns:r="http://schemas.openxmlformats.org/officeDocument/2006/relationships" id="261" r:id="Rba36a499a173416c"/>
    <p:sldId xmlns:r="http://schemas.openxmlformats.org/officeDocument/2006/relationships" id="262" r:id="R7375f71e03a5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cca6a31324074" /><Relationship Type="http://schemas.openxmlformats.org/officeDocument/2006/relationships/slide" Target="/ppt/slides/slide1.xml" Id="Rab097887998e4605" /><Relationship Type="http://schemas.openxmlformats.org/officeDocument/2006/relationships/slide" Target="/ppt/slides/slide2.xml" Id="Rd1bd8bf3636e4766" /><Relationship Type="http://schemas.openxmlformats.org/officeDocument/2006/relationships/slide" Target="/ppt/slides/slide3.xml" Id="R980de84e59f34132" /><Relationship Type="http://schemas.openxmlformats.org/officeDocument/2006/relationships/slide" Target="/ppt/slides/slide4.xml" Id="R5eb953e679c14333" /><Relationship Type="http://schemas.openxmlformats.org/officeDocument/2006/relationships/slide" Target="/ppt/slides/slide5.xml" Id="R0cb9458d482b482d" /><Relationship Type="http://schemas.openxmlformats.org/officeDocument/2006/relationships/slide" Target="/ppt/slides/slide6.xml" Id="Rba36a499a173416c" /><Relationship Type="http://schemas.openxmlformats.org/officeDocument/2006/relationships/slide" Target="/ppt/slides/slide7.xml" Id="R7375f71e03a5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7d9aeaf984a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cf8cf49d7457e" /><Relationship Type="http://schemas.openxmlformats.org/officeDocument/2006/relationships/theme" Target="/ppt/slideMasters/theme/theme1.xml" Id="Rb044729f24824d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1cf8cf49d745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aecb8768947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11d5ec8b7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182e271ce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7b7ea65c46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2f645b456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9d2ae85a843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5f2e4280c43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SENN GAVAS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 GAVAS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GLOMNES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