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59ea4054e42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6b4a8f30054a20"/>
  </p:sldMasterIdLst>
  <p:sldIdLst>
    <p:sldId xmlns:r="http://schemas.openxmlformats.org/officeDocument/2006/relationships" id="256" r:id="R75ac4eab8f3a4cb9"/>
    <p:sldId xmlns:r="http://schemas.openxmlformats.org/officeDocument/2006/relationships" id="257" r:id="R8deba8d0cac1474e"/>
    <p:sldId xmlns:r="http://schemas.openxmlformats.org/officeDocument/2006/relationships" id="258" r:id="R4ed5f6990f9746b0"/>
    <p:sldId xmlns:r="http://schemas.openxmlformats.org/officeDocument/2006/relationships" id="259" r:id="Rdb0ea877247548be"/>
    <p:sldId xmlns:r="http://schemas.openxmlformats.org/officeDocument/2006/relationships" id="260" r:id="R7ebca113659745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b4a8f30054a20" /><Relationship Type="http://schemas.openxmlformats.org/officeDocument/2006/relationships/slide" Target="/ppt/slides/slide1.xml" Id="R75ac4eab8f3a4cb9" /><Relationship Type="http://schemas.openxmlformats.org/officeDocument/2006/relationships/slide" Target="/ppt/slides/slide2.xml" Id="R8deba8d0cac1474e" /><Relationship Type="http://schemas.openxmlformats.org/officeDocument/2006/relationships/slide" Target="/ppt/slides/slide3.xml" Id="R4ed5f6990f9746b0" /><Relationship Type="http://schemas.openxmlformats.org/officeDocument/2006/relationships/slide" Target="/ppt/slides/slide4.xml" Id="Rdb0ea877247548be" /><Relationship Type="http://schemas.openxmlformats.org/officeDocument/2006/relationships/slide" Target="/ppt/slides/slide5.xml" Id="R7ebca113659745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d25a6dc584a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ddcda04b741ee" /><Relationship Type="http://schemas.openxmlformats.org/officeDocument/2006/relationships/theme" Target="/ppt/slideMasters/theme/theme1.xml" Id="R2d020bc8335b43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4ddcda04b7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e8d47a05a47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62509e076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d57dd02c5d44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c1ac01f544f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6dc2e72dc42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