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f888d08c8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12842999f4d4a"/>
  </p:sldMasterIdLst>
  <p:sldIdLst>
    <p:sldId xmlns:r="http://schemas.openxmlformats.org/officeDocument/2006/relationships" id="256" r:id="R64e663ddcb5d415b"/>
    <p:sldId xmlns:r="http://schemas.openxmlformats.org/officeDocument/2006/relationships" id="257" r:id="R6c89431649a94caf"/>
    <p:sldId xmlns:r="http://schemas.openxmlformats.org/officeDocument/2006/relationships" id="258" r:id="R35c56040c4e4403c"/>
    <p:sldId xmlns:r="http://schemas.openxmlformats.org/officeDocument/2006/relationships" id="259" r:id="Rb3a41cf1696a451c"/>
    <p:sldId xmlns:r="http://schemas.openxmlformats.org/officeDocument/2006/relationships" id="260" r:id="R9fd201a355de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12842999f4d4a" /><Relationship Type="http://schemas.openxmlformats.org/officeDocument/2006/relationships/slide" Target="/ppt/slides/slide1.xml" Id="R64e663ddcb5d415b" /><Relationship Type="http://schemas.openxmlformats.org/officeDocument/2006/relationships/slide" Target="/ppt/slides/slide2.xml" Id="R6c89431649a94caf" /><Relationship Type="http://schemas.openxmlformats.org/officeDocument/2006/relationships/slide" Target="/ppt/slides/slide3.xml" Id="R35c56040c4e4403c" /><Relationship Type="http://schemas.openxmlformats.org/officeDocument/2006/relationships/slide" Target="/ppt/slides/slide4.xml" Id="Rb3a41cf1696a451c" /><Relationship Type="http://schemas.openxmlformats.org/officeDocument/2006/relationships/slide" Target="/ppt/slides/slide5.xml" Id="R9fd201a355de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db0a32ef6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c791b71b4c64" /><Relationship Type="http://schemas.openxmlformats.org/officeDocument/2006/relationships/theme" Target="/ppt/slideMasters/theme/theme1.xml" Id="R5bf3e2cdaaa0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ec791b71b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61223ca1b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f414539d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c7b261a3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2432dae3b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0661bb2ea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