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b4b932f48b43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4e57005ab46dc"/>
  </p:sldMasterIdLst>
  <p:sldIdLst>
    <p:sldId xmlns:r="http://schemas.openxmlformats.org/officeDocument/2006/relationships" id="256" r:id="R4a0b97598298457f"/>
    <p:sldId xmlns:r="http://schemas.openxmlformats.org/officeDocument/2006/relationships" id="257" r:id="R6646ec83b4f44514"/>
    <p:sldId xmlns:r="http://schemas.openxmlformats.org/officeDocument/2006/relationships" id="258" r:id="Ra31df43acf854017"/>
    <p:sldId xmlns:r="http://schemas.openxmlformats.org/officeDocument/2006/relationships" id="259" r:id="Rfb313dc168d1477d"/>
    <p:sldId xmlns:r="http://schemas.openxmlformats.org/officeDocument/2006/relationships" id="260" r:id="Rf767d203a91540aa"/>
    <p:sldId xmlns:r="http://schemas.openxmlformats.org/officeDocument/2006/relationships" id="261" r:id="R172d689eb7c040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4e57005ab46dc" /><Relationship Type="http://schemas.openxmlformats.org/officeDocument/2006/relationships/slide" Target="/ppt/slides/slide1.xml" Id="R4a0b97598298457f" /><Relationship Type="http://schemas.openxmlformats.org/officeDocument/2006/relationships/slide" Target="/ppt/slides/slide2.xml" Id="R6646ec83b4f44514" /><Relationship Type="http://schemas.openxmlformats.org/officeDocument/2006/relationships/slide" Target="/ppt/slides/slide3.xml" Id="Ra31df43acf854017" /><Relationship Type="http://schemas.openxmlformats.org/officeDocument/2006/relationships/slide" Target="/ppt/slides/slide4.xml" Id="Rfb313dc168d1477d" /><Relationship Type="http://schemas.openxmlformats.org/officeDocument/2006/relationships/slide" Target="/ppt/slides/slide5.xml" Id="Rf767d203a91540aa" /><Relationship Type="http://schemas.openxmlformats.org/officeDocument/2006/relationships/slide" Target="/ppt/slides/slide6.xml" Id="R172d689eb7c040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1435dd50641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a052844ee4fa9" /><Relationship Type="http://schemas.openxmlformats.org/officeDocument/2006/relationships/theme" Target="/ppt/slideMasters/theme/theme1.xml" Id="Rb5ebe00c8304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ba052844ee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c61b4b09e43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0cd54fcdf4c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846ed3b2c4b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0b48dde2f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8058e86bb43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c47a763134d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