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6fd66f0fa048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4d48c14f564485"/>
  </p:sldMasterIdLst>
  <p:sldIdLst>
    <p:sldId xmlns:r="http://schemas.openxmlformats.org/officeDocument/2006/relationships" id="256" r:id="R0deae84d9750462b"/>
    <p:sldId xmlns:r="http://schemas.openxmlformats.org/officeDocument/2006/relationships" id="257" r:id="R0955bab4b6cc476d"/>
    <p:sldId xmlns:r="http://schemas.openxmlformats.org/officeDocument/2006/relationships" id="258" r:id="Recb891cded9a44da"/>
    <p:sldId xmlns:r="http://schemas.openxmlformats.org/officeDocument/2006/relationships" id="259" r:id="R798f15bdd54d43dd"/>
    <p:sldId xmlns:r="http://schemas.openxmlformats.org/officeDocument/2006/relationships" id="260" r:id="R075366a256994d0d"/>
    <p:sldId xmlns:r="http://schemas.openxmlformats.org/officeDocument/2006/relationships" id="261" r:id="R7c1de7db422b47a3"/>
    <p:sldId xmlns:r="http://schemas.openxmlformats.org/officeDocument/2006/relationships" id="262" r:id="Ree41a3c57be344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4d48c14f564485" /><Relationship Type="http://schemas.openxmlformats.org/officeDocument/2006/relationships/slide" Target="/ppt/slides/slide1.xml" Id="R0deae84d9750462b" /><Relationship Type="http://schemas.openxmlformats.org/officeDocument/2006/relationships/slide" Target="/ppt/slides/slide2.xml" Id="R0955bab4b6cc476d" /><Relationship Type="http://schemas.openxmlformats.org/officeDocument/2006/relationships/slide" Target="/ppt/slides/slide3.xml" Id="Recb891cded9a44da" /><Relationship Type="http://schemas.openxmlformats.org/officeDocument/2006/relationships/slide" Target="/ppt/slides/slide4.xml" Id="R798f15bdd54d43dd" /><Relationship Type="http://schemas.openxmlformats.org/officeDocument/2006/relationships/slide" Target="/ppt/slides/slide5.xml" Id="R075366a256994d0d" /><Relationship Type="http://schemas.openxmlformats.org/officeDocument/2006/relationships/slide" Target="/ppt/slides/slide6.xml" Id="R7c1de7db422b47a3" /><Relationship Type="http://schemas.openxmlformats.org/officeDocument/2006/relationships/slide" Target="/ppt/slides/slide7.xml" Id="Ree41a3c57be344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2e6740394540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545bf83ac45c5" /><Relationship Type="http://schemas.openxmlformats.org/officeDocument/2006/relationships/theme" Target="/ppt/slideMasters/theme/theme1.xml" Id="R88192637fea145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5545bf83ac45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b7d948aa343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dd983546143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f8c182f3b46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39183dfbe4a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4f625e93f45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9ef63a4e840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8c52ea8014a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HAMNEIDET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HAMNEIDET EIENDOM AS ble etablert [år] og holder til i Hamneidet.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−1 249 254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2 669 955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78 053 465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79 435 116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ARILD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Gråsandveien 112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9181 Hamneidet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76 62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966 835 621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