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cda2f0f85d41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4676866cbb4ed0"/>
  </p:sldMasterIdLst>
  <p:sldIdLst>
    <p:sldId xmlns:r="http://schemas.openxmlformats.org/officeDocument/2006/relationships" id="256" r:id="R2fafc7a65b8a4382"/>
    <p:sldId xmlns:r="http://schemas.openxmlformats.org/officeDocument/2006/relationships" id="257" r:id="Ra7aa44c4d3054f1f"/>
    <p:sldId xmlns:r="http://schemas.openxmlformats.org/officeDocument/2006/relationships" id="258" r:id="R96a00a2ffa1644b6"/>
    <p:sldId xmlns:r="http://schemas.openxmlformats.org/officeDocument/2006/relationships" id="259" r:id="Rf7637efca3154c71"/>
    <p:sldId xmlns:r="http://schemas.openxmlformats.org/officeDocument/2006/relationships" id="260" r:id="Re59fa0110e4a49e2"/>
    <p:sldId xmlns:r="http://schemas.openxmlformats.org/officeDocument/2006/relationships" id="261" r:id="R2a1b0c1849cb4b0e"/>
    <p:sldId xmlns:r="http://schemas.openxmlformats.org/officeDocument/2006/relationships" id="262" r:id="R30370c699a704c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4676866cbb4ed0" /><Relationship Type="http://schemas.openxmlformats.org/officeDocument/2006/relationships/slide" Target="/ppt/slides/slide1.xml" Id="R2fafc7a65b8a4382" /><Relationship Type="http://schemas.openxmlformats.org/officeDocument/2006/relationships/slide" Target="/ppt/slides/slide2.xml" Id="Ra7aa44c4d3054f1f" /><Relationship Type="http://schemas.openxmlformats.org/officeDocument/2006/relationships/slide" Target="/ppt/slides/slide3.xml" Id="R96a00a2ffa1644b6" /><Relationship Type="http://schemas.openxmlformats.org/officeDocument/2006/relationships/slide" Target="/ppt/slides/slide4.xml" Id="Rf7637efca3154c71" /><Relationship Type="http://schemas.openxmlformats.org/officeDocument/2006/relationships/slide" Target="/ppt/slides/slide5.xml" Id="Re59fa0110e4a49e2" /><Relationship Type="http://schemas.openxmlformats.org/officeDocument/2006/relationships/slide" Target="/ppt/slides/slide6.xml" Id="R2a1b0c1849cb4b0e" /><Relationship Type="http://schemas.openxmlformats.org/officeDocument/2006/relationships/slide" Target="/ppt/slides/slide7.xml" Id="R30370c699a704c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9b0742261e4e0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cf41e8ca224a32" /><Relationship Type="http://schemas.openxmlformats.org/officeDocument/2006/relationships/theme" Target="/ppt/slideMasters/theme/theme1.xml" Id="Rc3e2569a958441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cf41e8ca224a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3a2f9362fe4c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34b5f7aa794b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328271ddea46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8e52ea28be48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6b840abf1f41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7b749dac97433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6feb50e42747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VESTBERG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VESTBERG AS ble etablert [år] og holder til i Flekkerøy.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195 869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63 035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5 980 253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60 161 185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112 760 676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VESTBERG  –  99,0 %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VESTBERG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Kårholmsveien 75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4625 Flekkerøy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17 09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968 024 191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VESTBERG AS</a:t>
            </a:r>
          </a:p>
        </p:txBody>
      </p:sp>
    </p:spTree>
  </p:cSld>
  <p:clrMapOvr>
    <a:masterClrMapping xmlns:a="http://schemas.openxmlformats.org/drawingml/2006/main"/>
  </p:clrMapOvr>
</p:sld>
</file>