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9dd806997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a1ac58b3d4ae5"/>
  </p:sldMasterIdLst>
  <p:sldIdLst>
    <p:sldId xmlns:r="http://schemas.openxmlformats.org/officeDocument/2006/relationships" id="256" r:id="R462100040b404938"/>
    <p:sldId xmlns:r="http://schemas.openxmlformats.org/officeDocument/2006/relationships" id="257" r:id="R3b1f02611d2a4d06"/>
    <p:sldId xmlns:r="http://schemas.openxmlformats.org/officeDocument/2006/relationships" id="258" r:id="R07b936503b5240c1"/>
    <p:sldId xmlns:r="http://schemas.openxmlformats.org/officeDocument/2006/relationships" id="259" r:id="Rb55f4bf3892346d7"/>
    <p:sldId xmlns:r="http://schemas.openxmlformats.org/officeDocument/2006/relationships" id="260" r:id="R2bc0396e692e4c8d"/>
    <p:sldId xmlns:r="http://schemas.openxmlformats.org/officeDocument/2006/relationships" id="261" r:id="R84dd6121153940fe"/>
    <p:sldId xmlns:r="http://schemas.openxmlformats.org/officeDocument/2006/relationships" id="262" r:id="R6484fac85dac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a1ac58b3d4ae5" /><Relationship Type="http://schemas.openxmlformats.org/officeDocument/2006/relationships/slide" Target="/ppt/slides/slide1.xml" Id="R462100040b404938" /><Relationship Type="http://schemas.openxmlformats.org/officeDocument/2006/relationships/slide" Target="/ppt/slides/slide2.xml" Id="R3b1f02611d2a4d06" /><Relationship Type="http://schemas.openxmlformats.org/officeDocument/2006/relationships/slide" Target="/ppt/slides/slide3.xml" Id="R07b936503b5240c1" /><Relationship Type="http://schemas.openxmlformats.org/officeDocument/2006/relationships/slide" Target="/ppt/slides/slide4.xml" Id="Rb55f4bf3892346d7" /><Relationship Type="http://schemas.openxmlformats.org/officeDocument/2006/relationships/slide" Target="/ppt/slides/slide5.xml" Id="R2bc0396e692e4c8d" /><Relationship Type="http://schemas.openxmlformats.org/officeDocument/2006/relationships/slide" Target="/ppt/slides/slide6.xml" Id="R84dd6121153940fe" /><Relationship Type="http://schemas.openxmlformats.org/officeDocument/2006/relationships/slide" Target="/ppt/slides/slide7.xml" Id="R6484fac85dac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c1a00141746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8482e69034806" /><Relationship Type="http://schemas.openxmlformats.org/officeDocument/2006/relationships/theme" Target="/ppt/slideMasters/theme/theme1.xml" Id="R5131530bd53b4e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48482e6903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59e110e7c4c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0986bebc7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fe5c121a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20a13b224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87359fb6e45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f2064b79e4b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81cdd00514a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CIMAN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59 802 482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61 521 834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