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10c1ac06af4e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709099e3d64d4c"/>
  </p:sldMasterIdLst>
  <p:sldIdLst>
    <p:sldId xmlns:r="http://schemas.openxmlformats.org/officeDocument/2006/relationships" id="256" r:id="R6f25cf8decee43f1"/>
    <p:sldId xmlns:r="http://schemas.openxmlformats.org/officeDocument/2006/relationships" id="257" r:id="R9a526eac51774b71"/>
    <p:sldId xmlns:r="http://schemas.openxmlformats.org/officeDocument/2006/relationships" id="258" r:id="Rea72f71311bb4dca"/>
    <p:sldId xmlns:r="http://schemas.openxmlformats.org/officeDocument/2006/relationships" id="259" r:id="Rb3cc645f64e14ea4"/>
    <p:sldId xmlns:r="http://schemas.openxmlformats.org/officeDocument/2006/relationships" id="260" r:id="R84a72e451deb45cf"/>
    <p:sldId xmlns:r="http://schemas.openxmlformats.org/officeDocument/2006/relationships" id="261" r:id="Rc02c97efc9d94c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709099e3d64d4c" /><Relationship Type="http://schemas.openxmlformats.org/officeDocument/2006/relationships/slide" Target="/ppt/slides/slide1.xml" Id="R6f25cf8decee43f1" /><Relationship Type="http://schemas.openxmlformats.org/officeDocument/2006/relationships/slide" Target="/ppt/slides/slide2.xml" Id="R9a526eac51774b71" /><Relationship Type="http://schemas.openxmlformats.org/officeDocument/2006/relationships/slide" Target="/ppt/slides/slide3.xml" Id="Rea72f71311bb4dca" /><Relationship Type="http://schemas.openxmlformats.org/officeDocument/2006/relationships/slide" Target="/ppt/slides/slide4.xml" Id="Rb3cc645f64e14ea4" /><Relationship Type="http://schemas.openxmlformats.org/officeDocument/2006/relationships/slide" Target="/ppt/slides/slide5.xml" Id="R84a72e451deb45cf" /><Relationship Type="http://schemas.openxmlformats.org/officeDocument/2006/relationships/slide" Target="/ppt/slides/slide6.xml" Id="Rc02c97efc9d94c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c8d931f6c24a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eb674c0c647b4" /><Relationship Type="http://schemas.openxmlformats.org/officeDocument/2006/relationships/theme" Target="/ppt/slideMasters/theme/theme1.xml" Id="R8bbff0a8940c47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eb674c0c647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2aa8f149c8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9ecfd660e42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e79584df14a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3f707a5bd49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2df5979e44f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938b08bb843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REIDAR LILLEBØ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REIDAR LILLEBØ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252 372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1 617 204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970 245 367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REIDAR LILLEBØ</a:t>
            </a:r>
          </a:p>
        </p:txBody>
      </p:sp>
    </p:spTree>
  </p:cSld>
  <p:clrMapOvr>
    <a:masterClrMapping xmlns:a="http://schemas.openxmlformats.org/drawingml/2006/main"/>
  </p:clrMapOvr>
</p:sld>
</file>