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d1b6891d09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714af621d4b59"/>
  </p:sldMasterIdLst>
  <p:sldIdLst>
    <p:sldId xmlns:r="http://schemas.openxmlformats.org/officeDocument/2006/relationships" id="256" r:id="R803e9e4e06924cc4"/>
    <p:sldId xmlns:r="http://schemas.openxmlformats.org/officeDocument/2006/relationships" id="257" r:id="Re584c3a69bc34fd0"/>
    <p:sldId xmlns:r="http://schemas.openxmlformats.org/officeDocument/2006/relationships" id="258" r:id="R715942ee5f3343c0"/>
    <p:sldId xmlns:r="http://schemas.openxmlformats.org/officeDocument/2006/relationships" id="259" r:id="Rcc171e86c8f44b5f"/>
    <p:sldId xmlns:r="http://schemas.openxmlformats.org/officeDocument/2006/relationships" id="260" r:id="R3210197ddd6f4cfb"/>
    <p:sldId xmlns:r="http://schemas.openxmlformats.org/officeDocument/2006/relationships" id="261" r:id="Rcd42a2c551434273"/>
    <p:sldId xmlns:r="http://schemas.openxmlformats.org/officeDocument/2006/relationships" id="262" r:id="R1122c58c22c2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714af621d4b59" /><Relationship Type="http://schemas.openxmlformats.org/officeDocument/2006/relationships/slide" Target="/ppt/slides/slide1.xml" Id="R803e9e4e06924cc4" /><Relationship Type="http://schemas.openxmlformats.org/officeDocument/2006/relationships/slide" Target="/ppt/slides/slide2.xml" Id="Re584c3a69bc34fd0" /><Relationship Type="http://schemas.openxmlformats.org/officeDocument/2006/relationships/slide" Target="/ppt/slides/slide3.xml" Id="R715942ee5f3343c0" /><Relationship Type="http://schemas.openxmlformats.org/officeDocument/2006/relationships/slide" Target="/ppt/slides/slide4.xml" Id="Rcc171e86c8f44b5f" /><Relationship Type="http://schemas.openxmlformats.org/officeDocument/2006/relationships/slide" Target="/ppt/slides/slide5.xml" Id="R3210197ddd6f4cfb" /><Relationship Type="http://schemas.openxmlformats.org/officeDocument/2006/relationships/slide" Target="/ppt/slides/slide6.xml" Id="Rcd42a2c551434273" /><Relationship Type="http://schemas.openxmlformats.org/officeDocument/2006/relationships/slide" Target="/ppt/slides/slide7.xml" Id="R1122c58c22c2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a776cb374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5fc3b20294835" /><Relationship Type="http://schemas.openxmlformats.org/officeDocument/2006/relationships/theme" Target="/ppt/slideMasters/theme/theme1.xml" Id="R86388fdbd248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75fc3b2029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487455a39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0fff43c764f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dd179573a43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c5626605243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406a3dc5546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cf76a67ca4b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7d57521fb48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