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4a5e565a2148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132556b7a54031"/>
  </p:sldMasterIdLst>
  <p:sldIdLst>
    <p:sldId xmlns:r="http://schemas.openxmlformats.org/officeDocument/2006/relationships" id="256" r:id="R3ea4d77af81e48bd"/>
    <p:sldId xmlns:r="http://schemas.openxmlformats.org/officeDocument/2006/relationships" id="257" r:id="Rd6c741a9d6d9408a"/>
    <p:sldId xmlns:r="http://schemas.openxmlformats.org/officeDocument/2006/relationships" id="258" r:id="R3a1ddd876dc94ddb"/>
    <p:sldId xmlns:r="http://schemas.openxmlformats.org/officeDocument/2006/relationships" id="259" r:id="R63cbb3b0b99b4d5c"/>
    <p:sldId xmlns:r="http://schemas.openxmlformats.org/officeDocument/2006/relationships" id="260" r:id="Rc75d31df55944428"/>
    <p:sldId xmlns:r="http://schemas.openxmlformats.org/officeDocument/2006/relationships" id="261" r:id="R9aa7d46cdc38417d"/>
    <p:sldId xmlns:r="http://schemas.openxmlformats.org/officeDocument/2006/relationships" id="262" r:id="Ra079af30734641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32556b7a54031" /><Relationship Type="http://schemas.openxmlformats.org/officeDocument/2006/relationships/slide" Target="/ppt/slides/slide1.xml" Id="R3ea4d77af81e48bd" /><Relationship Type="http://schemas.openxmlformats.org/officeDocument/2006/relationships/slide" Target="/ppt/slides/slide2.xml" Id="Rd6c741a9d6d9408a" /><Relationship Type="http://schemas.openxmlformats.org/officeDocument/2006/relationships/slide" Target="/ppt/slides/slide3.xml" Id="R3a1ddd876dc94ddb" /><Relationship Type="http://schemas.openxmlformats.org/officeDocument/2006/relationships/slide" Target="/ppt/slides/slide4.xml" Id="R63cbb3b0b99b4d5c" /><Relationship Type="http://schemas.openxmlformats.org/officeDocument/2006/relationships/slide" Target="/ppt/slides/slide5.xml" Id="Rc75d31df55944428" /><Relationship Type="http://schemas.openxmlformats.org/officeDocument/2006/relationships/slide" Target="/ppt/slides/slide6.xml" Id="R9aa7d46cdc38417d" /><Relationship Type="http://schemas.openxmlformats.org/officeDocument/2006/relationships/slide" Target="/ppt/slides/slide7.xml" Id="Ra079af30734641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00a56680d46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37f4238ad4e1e" /><Relationship Type="http://schemas.openxmlformats.org/officeDocument/2006/relationships/theme" Target="/ppt/slideMasters/theme/theme1.xml" Id="Rfd7c0850e1444d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37f4238ad4e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764c323114b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3a5a1e1ee46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46cecaf7244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8031c17624f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973956fe24d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9a1b0b28946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5adfc69c84f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ELEKTRISITETSLAG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ELEKTRISITETSLAG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−3 884 761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77 807 890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81 856 092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ELEKTRISITETSLAG AS  –  27,4 %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KOMMUNE  –  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SKAKKE SA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 MØLLE ETNE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SAND &amp; PUKK AS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ÅSBØ SANDDRIFT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Tongane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77 11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firmapost@etneelag.no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www.etneelag.no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971 028 513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ELEKTRISITETSLAG AS</a:t>
            </a:r>
          </a:p>
        </p:txBody>
      </p:sp>
    </p:spTree>
  </p:cSld>
  <p:clrMapOvr>
    <a:masterClrMapping xmlns:a="http://schemas.openxmlformats.org/drawingml/2006/main"/>
  </p:clrMapOvr>
</p:sld>
</file>