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233a9628384f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b5a00dc7de4970"/>
  </p:sldMasterIdLst>
  <p:sldIdLst>
    <p:sldId xmlns:r="http://schemas.openxmlformats.org/officeDocument/2006/relationships" id="256" r:id="R76c94bcb08134f6c"/>
    <p:sldId xmlns:r="http://schemas.openxmlformats.org/officeDocument/2006/relationships" id="257" r:id="R579c51e04fa444b5"/>
    <p:sldId xmlns:r="http://schemas.openxmlformats.org/officeDocument/2006/relationships" id="258" r:id="Rb3408a9bcae8405f"/>
    <p:sldId xmlns:r="http://schemas.openxmlformats.org/officeDocument/2006/relationships" id="259" r:id="R7500c8236f2840a3"/>
    <p:sldId xmlns:r="http://schemas.openxmlformats.org/officeDocument/2006/relationships" id="260" r:id="R538e0f1d4fbb48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b5a00dc7de4970" /><Relationship Type="http://schemas.openxmlformats.org/officeDocument/2006/relationships/slide" Target="/ppt/slides/slide1.xml" Id="R76c94bcb08134f6c" /><Relationship Type="http://schemas.openxmlformats.org/officeDocument/2006/relationships/slide" Target="/ppt/slides/slide2.xml" Id="R579c51e04fa444b5" /><Relationship Type="http://schemas.openxmlformats.org/officeDocument/2006/relationships/slide" Target="/ppt/slides/slide3.xml" Id="Rb3408a9bcae8405f" /><Relationship Type="http://schemas.openxmlformats.org/officeDocument/2006/relationships/slide" Target="/ppt/slides/slide4.xml" Id="R7500c8236f2840a3" /><Relationship Type="http://schemas.openxmlformats.org/officeDocument/2006/relationships/slide" Target="/ppt/slides/slide5.xml" Id="R538e0f1d4fbb48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ead33e6efd41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b4a5228e64e23" /><Relationship Type="http://schemas.openxmlformats.org/officeDocument/2006/relationships/theme" Target="/ppt/slideMasters/theme/theme1.xml" Id="R637c9d769f1046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4b4a5228e64e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74a2c27a24c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cad8289be42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157a8583340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4dcb563ab4e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2d0451a994b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PEDER ROGNE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ROGNE ble etablert [år] og holder til i Longva.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Olaus Fjørtoft-vegen 226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6293 Longva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21 77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971 224 924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