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b2f25dd56f4c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da010f8a24571"/>
  </p:sldMasterIdLst>
  <p:sldIdLst>
    <p:sldId xmlns:r="http://schemas.openxmlformats.org/officeDocument/2006/relationships" id="256" r:id="R935db46420364871"/>
    <p:sldId xmlns:r="http://schemas.openxmlformats.org/officeDocument/2006/relationships" id="257" r:id="R2038aec23e764a1a"/>
    <p:sldId xmlns:r="http://schemas.openxmlformats.org/officeDocument/2006/relationships" id="258" r:id="R577fdbf52aa24f3b"/>
    <p:sldId xmlns:r="http://schemas.openxmlformats.org/officeDocument/2006/relationships" id="259" r:id="R1c950edfe267450a"/>
    <p:sldId xmlns:r="http://schemas.openxmlformats.org/officeDocument/2006/relationships" id="260" r:id="Rf8ddcef0e2b94d5e"/>
    <p:sldId xmlns:r="http://schemas.openxmlformats.org/officeDocument/2006/relationships" id="261" r:id="R01a3a9862803438a"/>
    <p:sldId xmlns:r="http://schemas.openxmlformats.org/officeDocument/2006/relationships" id="262" r:id="Rb5c1ca1fa6e8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da010f8a24571" /><Relationship Type="http://schemas.openxmlformats.org/officeDocument/2006/relationships/slide" Target="/ppt/slides/slide1.xml" Id="R935db46420364871" /><Relationship Type="http://schemas.openxmlformats.org/officeDocument/2006/relationships/slide" Target="/ppt/slides/slide2.xml" Id="R2038aec23e764a1a" /><Relationship Type="http://schemas.openxmlformats.org/officeDocument/2006/relationships/slide" Target="/ppt/slides/slide3.xml" Id="R577fdbf52aa24f3b" /><Relationship Type="http://schemas.openxmlformats.org/officeDocument/2006/relationships/slide" Target="/ppt/slides/slide4.xml" Id="R1c950edfe267450a" /><Relationship Type="http://schemas.openxmlformats.org/officeDocument/2006/relationships/slide" Target="/ppt/slides/slide5.xml" Id="Rf8ddcef0e2b94d5e" /><Relationship Type="http://schemas.openxmlformats.org/officeDocument/2006/relationships/slide" Target="/ppt/slides/slide6.xml" Id="R01a3a9862803438a" /><Relationship Type="http://schemas.openxmlformats.org/officeDocument/2006/relationships/slide" Target="/ppt/slides/slide7.xml" Id="Rb5c1ca1fa6e8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b0c5340fa74d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08d4d1f104090" /><Relationship Type="http://schemas.openxmlformats.org/officeDocument/2006/relationships/theme" Target="/ppt/slideMasters/theme/theme1.xml" Id="R14d573e6583d46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a08d4d1f1040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8d6df5b1440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ca5f2a2f0049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86ac628d148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6e1243a93149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7acd1303c2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15a6f61cc49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65bbeae594f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HAMNVIK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HAMNVIK EIENDOM AS ble etablert [år] og holder til i Furuflaten.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1 765 469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11 208 532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11 408 541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HAMNVIK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HAMNVIK  –  34,0 %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HAMNVIK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Grønnvollveien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9062 Furuflaten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25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stale@hamnvik.no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971 597 313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HAMNVIK EIENDOM AS</a:t>
            </a:r>
          </a:p>
        </p:txBody>
      </p:sp>
    </p:spTree>
  </p:cSld>
  <p:clrMapOvr>
    <a:masterClrMapping xmlns:a="http://schemas.openxmlformats.org/drawingml/2006/main"/>
  </p:clrMapOvr>
</p:sld>
</file>