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d0e4f16ef7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15ceba1b74b37"/>
  </p:sldMasterIdLst>
  <p:sldIdLst>
    <p:sldId xmlns:r="http://schemas.openxmlformats.org/officeDocument/2006/relationships" id="256" r:id="Ra2565dbbfd8f4572"/>
    <p:sldId xmlns:r="http://schemas.openxmlformats.org/officeDocument/2006/relationships" id="257" r:id="R93f35c6382fb47d0"/>
    <p:sldId xmlns:r="http://schemas.openxmlformats.org/officeDocument/2006/relationships" id="258" r:id="Rd562b1f1ee5b466b"/>
    <p:sldId xmlns:r="http://schemas.openxmlformats.org/officeDocument/2006/relationships" id="259" r:id="R7e870c7baeb34c47"/>
    <p:sldId xmlns:r="http://schemas.openxmlformats.org/officeDocument/2006/relationships" id="260" r:id="R67bb745301d8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15ceba1b74b37" /><Relationship Type="http://schemas.openxmlformats.org/officeDocument/2006/relationships/slide" Target="/ppt/slides/slide1.xml" Id="Ra2565dbbfd8f4572" /><Relationship Type="http://schemas.openxmlformats.org/officeDocument/2006/relationships/slide" Target="/ppt/slides/slide2.xml" Id="R93f35c6382fb47d0" /><Relationship Type="http://schemas.openxmlformats.org/officeDocument/2006/relationships/slide" Target="/ppt/slides/slide3.xml" Id="Rd562b1f1ee5b466b" /><Relationship Type="http://schemas.openxmlformats.org/officeDocument/2006/relationships/slide" Target="/ppt/slides/slide4.xml" Id="R7e870c7baeb34c47" /><Relationship Type="http://schemas.openxmlformats.org/officeDocument/2006/relationships/slide" Target="/ppt/slides/slide5.xml" Id="R67bb745301d8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c43419dcd4f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6c668de9c49c0" /><Relationship Type="http://schemas.openxmlformats.org/officeDocument/2006/relationships/theme" Target="/ppt/slideMasters/theme/theme1.xml" Id="Rdd108c41cbba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6c668de9c49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f7cb53b84d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c312444fe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262088abf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bf59a4b7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f7f60334e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VESTLAND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VESTLAND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Bjørns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48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www.fagforbundet.no/hordaland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974 257 521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