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ea20bbe47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7ea2fe4c70483c"/>
  </p:sldMasterIdLst>
  <p:sldIdLst>
    <p:sldId xmlns:r="http://schemas.openxmlformats.org/officeDocument/2006/relationships" id="256" r:id="Rae2c66b3925b415b"/>
    <p:sldId xmlns:r="http://schemas.openxmlformats.org/officeDocument/2006/relationships" id="257" r:id="R3e3f3884469c4a52"/>
    <p:sldId xmlns:r="http://schemas.openxmlformats.org/officeDocument/2006/relationships" id="258" r:id="Rb32b24dc801c4550"/>
    <p:sldId xmlns:r="http://schemas.openxmlformats.org/officeDocument/2006/relationships" id="259" r:id="R1c1073e36e804a3b"/>
    <p:sldId xmlns:r="http://schemas.openxmlformats.org/officeDocument/2006/relationships" id="260" r:id="R6eb9265a4292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ea2fe4c70483c" /><Relationship Type="http://schemas.openxmlformats.org/officeDocument/2006/relationships/slide" Target="/ppt/slides/slide1.xml" Id="Rae2c66b3925b415b" /><Relationship Type="http://schemas.openxmlformats.org/officeDocument/2006/relationships/slide" Target="/ppt/slides/slide2.xml" Id="R3e3f3884469c4a52" /><Relationship Type="http://schemas.openxmlformats.org/officeDocument/2006/relationships/slide" Target="/ppt/slides/slide3.xml" Id="Rb32b24dc801c4550" /><Relationship Type="http://schemas.openxmlformats.org/officeDocument/2006/relationships/slide" Target="/ppt/slides/slide4.xml" Id="R1c1073e36e804a3b" /><Relationship Type="http://schemas.openxmlformats.org/officeDocument/2006/relationships/slide" Target="/ppt/slides/slide5.xml" Id="R6eb9265a4292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9b196b1ed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50e76d1604359" /><Relationship Type="http://schemas.openxmlformats.org/officeDocument/2006/relationships/theme" Target="/ppt/slideMasters/theme/theme1.xml" Id="R893da267874547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850e76d160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e2cb044f0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646678d5d45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21d45b21b44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eeed390bc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0cb17c09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KOMMUNE SENTRALADMINISTRASJON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KÅFJORD KOMMUNE SENTRALADMINISTRASJON ble etablert [år] og holder til i Olderdalen.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