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6be6e265b040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7da83c40b14b99"/>
  </p:sldMasterIdLst>
  <p:sldIdLst>
    <p:sldId xmlns:r="http://schemas.openxmlformats.org/officeDocument/2006/relationships" id="256" r:id="Rd6871ecb5de34a7c"/>
    <p:sldId xmlns:r="http://schemas.openxmlformats.org/officeDocument/2006/relationships" id="257" r:id="R50167888aa3042fa"/>
    <p:sldId xmlns:r="http://schemas.openxmlformats.org/officeDocument/2006/relationships" id="258" r:id="Reb71117f02ac4600"/>
    <p:sldId xmlns:r="http://schemas.openxmlformats.org/officeDocument/2006/relationships" id="259" r:id="R49f056b7bf1344ad"/>
    <p:sldId xmlns:r="http://schemas.openxmlformats.org/officeDocument/2006/relationships" id="260" r:id="R62ea1b42498e4a09"/>
    <p:sldId xmlns:r="http://schemas.openxmlformats.org/officeDocument/2006/relationships" id="261" r:id="R056a1705b84e44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da83c40b14b99" /><Relationship Type="http://schemas.openxmlformats.org/officeDocument/2006/relationships/slide" Target="/ppt/slides/slide1.xml" Id="Rd6871ecb5de34a7c" /><Relationship Type="http://schemas.openxmlformats.org/officeDocument/2006/relationships/slide" Target="/ppt/slides/slide2.xml" Id="R50167888aa3042fa" /><Relationship Type="http://schemas.openxmlformats.org/officeDocument/2006/relationships/slide" Target="/ppt/slides/slide3.xml" Id="Reb71117f02ac4600" /><Relationship Type="http://schemas.openxmlformats.org/officeDocument/2006/relationships/slide" Target="/ppt/slides/slide4.xml" Id="R49f056b7bf1344ad" /><Relationship Type="http://schemas.openxmlformats.org/officeDocument/2006/relationships/slide" Target="/ppt/slides/slide5.xml" Id="R62ea1b42498e4a09" /><Relationship Type="http://schemas.openxmlformats.org/officeDocument/2006/relationships/slide" Target="/ppt/slides/slide6.xml" Id="R056a1705b84e44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8c257fc6645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3ee4ea306446c" /><Relationship Type="http://schemas.openxmlformats.org/officeDocument/2006/relationships/theme" Target="/ppt/slideMasters/theme/theme1.xml" Id="Rdbbb15a9232742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c3ee4ea30644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cb280532647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75d3c4dbb46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c0980c5ea4c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abeeee91f4f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5c17fe25748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4237e35054a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GJERSTAD HISTORIELAG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Kristen Strat, Verksveien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4993 Sundebru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www.gjh.no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975 427 633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GJERSTAD HISTORIELAG</a:t>
            </a:r>
          </a:p>
        </p:txBody>
      </p:sp>
    </p:spTree>
  </p:cSld>
  <p:clrMapOvr>
    <a:masterClrMapping xmlns:a="http://schemas.openxmlformats.org/drawingml/2006/main"/>
  </p:clrMapOvr>
</p:sld>
</file>