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38751341524b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6a354e4fec4790"/>
  </p:sldMasterIdLst>
  <p:sldIdLst>
    <p:sldId xmlns:r="http://schemas.openxmlformats.org/officeDocument/2006/relationships" id="256" r:id="Re578b972fd33495f"/>
    <p:sldId xmlns:r="http://schemas.openxmlformats.org/officeDocument/2006/relationships" id="257" r:id="R42d72b96b85b446d"/>
    <p:sldId xmlns:r="http://schemas.openxmlformats.org/officeDocument/2006/relationships" id="258" r:id="R84c6625d76ea4cb3"/>
    <p:sldId xmlns:r="http://schemas.openxmlformats.org/officeDocument/2006/relationships" id="259" r:id="R31800be6432645a1"/>
    <p:sldId xmlns:r="http://schemas.openxmlformats.org/officeDocument/2006/relationships" id="260" r:id="R631784ce826747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6a354e4fec4790" /><Relationship Type="http://schemas.openxmlformats.org/officeDocument/2006/relationships/slide" Target="/ppt/slides/slide1.xml" Id="Re578b972fd33495f" /><Relationship Type="http://schemas.openxmlformats.org/officeDocument/2006/relationships/slide" Target="/ppt/slides/slide2.xml" Id="R42d72b96b85b446d" /><Relationship Type="http://schemas.openxmlformats.org/officeDocument/2006/relationships/slide" Target="/ppt/slides/slide3.xml" Id="R84c6625d76ea4cb3" /><Relationship Type="http://schemas.openxmlformats.org/officeDocument/2006/relationships/slide" Target="/ppt/slides/slide4.xml" Id="R31800be6432645a1" /><Relationship Type="http://schemas.openxmlformats.org/officeDocument/2006/relationships/slide" Target="/ppt/slides/slide5.xml" Id="R631784ce826747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333518571948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e4b16667f405e" /><Relationship Type="http://schemas.openxmlformats.org/officeDocument/2006/relationships/theme" Target="/ppt/slideMasters/theme/theme1.xml" Id="R1450f70ecc564a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7e4b16667f40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93a4ac37b4a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dd8a8a55824f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384689eedb49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8ba5d2b0994a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f11e1a227640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GJERSTAD HISTORIELAG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GJERSTAD HISTORIELAG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GJERSTAD HISTORIELAG ble etablert [år] og holder til i Sundebru.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GJERSTAD HISTORIELAG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GJERSTAD HISTORIELAG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GJERSTAD HISTORIELAG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Kristen Strat, Verksveien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4993 Sundebru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www.gjh.no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975 427 633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GJERSTAD HISTORIELAG</a:t>
            </a:r>
          </a:p>
        </p:txBody>
      </p:sp>
    </p:spTree>
  </p:cSld>
  <p:clrMapOvr>
    <a:masterClrMapping xmlns:a="http://schemas.openxmlformats.org/drawingml/2006/main"/>
  </p:clrMapOvr>
</p:sld>
</file>