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7376f9334b42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5e94c1b3b24569"/>
  </p:sldMasterIdLst>
  <p:sldIdLst>
    <p:sldId xmlns:r="http://schemas.openxmlformats.org/officeDocument/2006/relationships" id="256" r:id="Rba4188e30c2a4d36"/>
    <p:sldId xmlns:r="http://schemas.openxmlformats.org/officeDocument/2006/relationships" id="257" r:id="Rcbba0798ec27448f"/>
    <p:sldId xmlns:r="http://schemas.openxmlformats.org/officeDocument/2006/relationships" id="258" r:id="R0a3e8ed06e5641cf"/>
    <p:sldId xmlns:r="http://schemas.openxmlformats.org/officeDocument/2006/relationships" id="259" r:id="R2228f03091964fd2"/>
    <p:sldId xmlns:r="http://schemas.openxmlformats.org/officeDocument/2006/relationships" id="260" r:id="R1a04df05844e4bf3"/>
    <p:sldId xmlns:r="http://schemas.openxmlformats.org/officeDocument/2006/relationships" id="261" r:id="R3c250add06c64eb0"/>
    <p:sldId xmlns:r="http://schemas.openxmlformats.org/officeDocument/2006/relationships" id="262" r:id="R24c5c762d833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e94c1b3b24569" /><Relationship Type="http://schemas.openxmlformats.org/officeDocument/2006/relationships/slide" Target="/ppt/slides/slide1.xml" Id="Rba4188e30c2a4d36" /><Relationship Type="http://schemas.openxmlformats.org/officeDocument/2006/relationships/slide" Target="/ppt/slides/slide2.xml" Id="Rcbba0798ec27448f" /><Relationship Type="http://schemas.openxmlformats.org/officeDocument/2006/relationships/slide" Target="/ppt/slides/slide3.xml" Id="R0a3e8ed06e5641cf" /><Relationship Type="http://schemas.openxmlformats.org/officeDocument/2006/relationships/slide" Target="/ppt/slides/slide4.xml" Id="R2228f03091964fd2" /><Relationship Type="http://schemas.openxmlformats.org/officeDocument/2006/relationships/slide" Target="/ppt/slides/slide5.xml" Id="R1a04df05844e4bf3" /><Relationship Type="http://schemas.openxmlformats.org/officeDocument/2006/relationships/slide" Target="/ppt/slides/slide6.xml" Id="R3c250add06c64eb0" /><Relationship Type="http://schemas.openxmlformats.org/officeDocument/2006/relationships/slide" Target="/ppt/slides/slide7.xml" Id="R24c5c762d833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5079b673645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3f48026b843bb" /><Relationship Type="http://schemas.openxmlformats.org/officeDocument/2006/relationships/theme" Target="/ppt/slideMasters/theme/theme1.xml" Id="Rd452f486443040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63f48026b843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8ed66258c4d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a674d4bec44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c74b4ed1a46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6ca2a6c2b41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a0a70b75944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f0d018b7c45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736105fe244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7 886 938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45 395 662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46 237 494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NORDÅS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BJØRKLUND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Øyjordsveien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46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976 162 005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 AS</a:t>
            </a:r>
          </a:p>
        </p:txBody>
      </p:sp>
    </p:spTree>
  </p:cSld>
  <p:clrMapOvr>
    <a:masterClrMapping xmlns:a="http://schemas.openxmlformats.org/drawingml/2006/main"/>
  </p:clrMapOvr>
</p:sld>
</file>