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d1dfc616af47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fce004242649f1"/>
  </p:sldMasterIdLst>
  <p:sldIdLst>
    <p:sldId xmlns:r="http://schemas.openxmlformats.org/officeDocument/2006/relationships" id="256" r:id="R9599e480d4ad4367"/>
    <p:sldId xmlns:r="http://schemas.openxmlformats.org/officeDocument/2006/relationships" id="257" r:id="Rd8c9ec18f65c4912"/>
    <p:sldId xmlns:r="http://schemas.openxmlformats.org/officeDocument/2006/relationships" id="258" r:id="Re48944c34b224c8e"/>
    <p:sldId xmlns:r="http://schemas.openxmlformats.org/officeDocument/2006/relationships" id="259" r:id="Rd63607e7957d458a"/>
    <p:sldId xmlns:r="http://schemas.openxmlformats.org/officeDocument/2006/relationships" id="260" r:id="Rcd3ebb629c1e43da"/>
    <p:sldId xmlns:r="http://schemas.openxmlformats.org/officeDocument/2006/relationships" id="261" r:id="R16e6859354074eeb"/>
    <p:sldId xmlns:r="http://schemas.openxmlformats.org/officeDocument/2006/relationships" id="262" r:id="Rcfdd057eca0640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ce004242649f1" /><Relationship Type="http://schemas.openxmlformats.org/officeDocument/2006/relationships/slide" Target="/ppt/slides/slide1.xml" Id="R9599e480d4ad4367" /><Relationship Type="http://schemas.openxmlformats.org/officeDocument/2006/relationships/slide" Target="/ppt/slides/slide2.xml" Id="Rd8c9ec18f65c4912" /><Relationship Type="http://schemas.openxmlformats.org/officeDocument/2006/relationships/slide" Target="/ppt/slides/slide3.xml" Id="Re48944c34b224c8e" /><Relationship Type="http://schemas.openxmlformats.org/officeDocument/2006/relationships/slide" Target="/ppt/slides/slide4.xml" Id="Rd63607e7957d458a" /><Relationship Type="http://schemas.openxmlformats.org/officeDocument/2006/relationships/slide" Target="/ppt/slides/slide5.xml" Id="Rcd3ebb629c1e43da" /><Relationship Type="http://schemas.openxmlformats.org/officeDocument/2006/relationships/slide" Target="/ppt/slides/slide6.xml" Id="R16e6859354074eeb" /><Relationship Type="http://schemas.openxmlformats.org/officeDocument/2006/relationships/slide" Target="/ppt/slides/slide7.xml" Id="Rcfdd057eca0640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de9257524643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096887abf44d4" /><Relationship Type="http://schemas.openxmlformats.org/officeDocument/2006/relationships/theme" Target="/ppt/slideMasters/theme/theme1.xml" Id="R51cfe3b2bba144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c096887abf44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e4cc9869f4c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7295f207c4d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1035daa614c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9dd1017a74d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5ab964c4448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674bc805d40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1a7faf8ec43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