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2f43ad0f6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de68facac42a9"/>
  </p:sldMasterIdLst>
  <p:sldIdLst>
    <p:sldId xmlns:r="http://schemas.openxmlformats.org/officeDocument/2006/relationships" id="256" r:id="R8a035d90baa2448a"/>
    <p:sldId xmlns:r="http://schemas.openxmlformats.org/officeDocument/2006/relationships" id="257" r:id="R59b9c6c8692a4e61"/>
    <p:sldId xmlns:r="http://schemas.openxmlformats.org/officeDocument/2006/relationships" id="258" r:id="R4bf24c7ffb404d4e"/>
    <p:sldId xmlns:r="http://schemas.openxmlformats.org/officeDocument/2006/relationships" id="259" r:id="Rdd80ccc42ee54cbc"/>
    <p:sldId xmlns:r="http://schemas.openxmlformats.org/officeDocument/2006/relationships" id="260" r:id="Re3c9615561f84d8b"/>
    <p:sldId xmlns:r="http://schemas.openxmlformats.org/officeDocument/2006/relationships" id="261" r:id="Rb59d9547c4db4a05"/>
    <p:sldId xmlns:r="http://schemas.openxmlformats.org/officeDocument/2006/relationships" id="262" r:id="Rcfa29e8138b0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de68facac42a9" /><Relationship Type="http://schemas.openxmlformats.org/officeDocument/2006/relationships/slide" Target="/ppt/slides/slide1.xml" Id="R8a035d90baa2448a" /><Relationship Type="http://schemas.openxmlformats.org/officeDocument/2006/relationships/slide" Target="/ppt/slides/slide2.xml" Id="R59b9c6c8692a4e61" /><Relationship Type="http://schemas.openxmlformats.org/officeDocument/2006/relationships/slide" Target="/ppt/slides/slide3.xml" Id="R4bf24c7ffb404d4e" /><Relationship Type="http://schemas.openxmlformats.org/officeDocument/2006/relationships/slide" Target="/ppt/slides/slide4.xml" Id="Rdd80ccc42ee54cbc" /><Relationship Type="http://schemas.openxmlformats.org/officeDocument/2006/relationships/slide" Target="/ppt/slides/slide5.xml" Id="Re3c9615561f84d8b" /><Relationship Type="http://schemas.openxmlformats.org/officeDocument/2006/relationships/slide" Target="/ppt/slides/slide6.xml" Id="Rb59d9547c4db4a05" /><Relationship Type="http://schemas.openxmlformats.org/officeDocument/2006/relationships/slide" Target="/ppt/slides/slide7.xml" Id="Rcfa29e8138b0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da5fbf13645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56fb7fb8646bc" /><Relationship Type="http://schemas.openxmlformats.org/officeDocument/2006/relationships/theme" Target="/ppt/slideMasters/theme/theme1.xml" Id="Rbd66eece1ef5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256fb7fb86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21acd8c6c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f385287f3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fa7aab31f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1b654f75e40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73decd983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479f587f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b467dc399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INDUSTRI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9 707 006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KOMMUNE  –  67,1 %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SKOGEIGARLAG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ØKLAND GUNNAR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BESSESEN KNUT ARNE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Hollekjevegen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16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976 216 598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INDUSTRI AS</a:t>
            </a:r>
          </a:p>
        </p:txBody>
      </p:sp>
    </p:spTree>
  </p:cSld>
  <p:clrMapOvr>
    <a:masterClrMapping xmlns:a="http://schemas.openxmlformats.org/drawingml/2006/main"/>
  </p:clrMapOvr>
</p:sld>
</file>