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d52a412916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e7b359962d4974"/>
  </p:sldMasterIdLst>
  <p:sldIdLst>
    <p:sldId xmlns:r="http://schemas.openxmlformats.org/officeDocument/2006/relationships" id="256" r:id="Rf1841880197e427e"/>
    <p:sldId xmlns:r="http://schemas.openxmlformats.org/officeDocument/2006/relationships" id="257" r:id="R2a6f9ce06af345d6"/>
    <p:sldId xmlns:r="http://schemas.openxmlformats.org/officeDocument/2006/relationships" id="258" r:id="R24a24ca3b6324f79"/>
    <p:sldId xmlns:r="http://schemas.openxmlformats.org/officeDocument/2006/relationships" id="259" r:id="R1ed006f77bdb4758"/>
    <p:sldId xmlns:r="http://schemas.openxmlformats.org/officeDocument/2006/relationships" id="260" r:id="R1d2607c809d64c64"/>
    <p:sldId xmlns:r="http://schemas.openxmlformats.org/officeDocument/2006/relationships" id="261" r:id="R56ef644f6b5c4788"/>
    <p:sldId xmlns:r="http://schemas.openxmlformats.org/officeDocument/2006/relationships" id="262" r:id="R7cb06ff3bc9447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7b359962d4974" /><Relationship Type="http://schemas.openxmlformats.org/officeDocument/2006/relationships/slide" Target="/ppt/slides/slide1.xml" Id="Rf1841880197e427e" /><Relationship Type="http://schemas.openxmlformats.org/officeDocument/2006/relationships/slide" Target="/ppt/slides/slide2.xml" Id="R2a6f9ce06af345d6" /><Relationship Type="http://schemas.openxmlformats.org/officeDocument/2006/relationships/slide" Target="/ppt/slides/slide3.xml" Id="R24a24ca3b6324f79" /><Relationship Type="http://schemas.openxmlformats.org/officeDocument/2006/relationships/slide" Target="/ppt/slides/slide4.xml" Id="R1ed006f77bdb4758" /><Relationship Type="http://schemas.openxmlformats.org/officeDocument/2006/relationships/slide" Target="/ppt/slides/slide5.xml" Id="R1d2607c809d64c64" /><Relationship Type="http://schemas.openxmlformats.org/officeDocument/2006/relationships/slide" Target="/ppt/slides/slide6.xml" Id="R56ef644f6b5c4788" /><Relationship Type="http://schemas.openxmlformats.org/officeDocument/2006/relationships/slide" Target="/ppt/slides/slide7.xml" Id="R7cb06ff3bc9447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5f91ddeda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3ba64432d4b0d" /><Relationship Type="http://schemas.openxmlformats.org/officeDocument/2006/relationships/theme" Target="/ppt/slideMasters/theme/theme1.xml" Id="Rc7a8eb160bd24b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3ba64432d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dbafe8c5d42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fc734b91b4b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e6dcb88d5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baa55177747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be532570643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7ae6d94a549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f86913c2d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69 621 955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69 925 526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LØKEN EIKLID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