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45b48aaa6e42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449c8938454553"/>
  </p:sldMasterIdLst>
  <p:sldIdLst>
    <p:sldId xmlns:r="http://schemas.openxmlformats.org/officeDocument/2006/relationships" id="256" r:id="Rd55bfc32ba124f12"/>
    <p:sldId xmlns:r="http://schemas.openxmlformats.org/officeDocument/2006/relationships" id="257" r:id="R37efe8c4671f40c6"/>
    <p:sldId xmlns:r="http://schemas.openxmlformats.org/officeDocument/2006/relationships" id="258" r:id="Rede9883caec44cd7"/>
    <p:sldId xmlns:r="http://schemas.openxmlformats.org/officeDocument/2006/relationships" id="259" r:id="R53b939abf6e04cd5"/>
    <p:sldId xmlns:r="http://schemas.openxmlformats.org/officeDocument/2006/relationships" id="260" r:id="R0fdcebc89c9c4c0c"/>
    <p:sldId xmlns:r="http://schemas.openxmlformats.org/officeDocument/2006/relationships" id="261" r:id="Raae1219d829b4c35"/>
    <p:sldId xmlns:r="http://schemas.openxmlformats.org/officeDocument/2006/relationships" id="262" r:id="R4cd98f3a98004d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49c8938454553" /><Relationship Type="http://schemas.openxmlformats.org/officeDocument/2006/relationships/slide" Target="/ppt/slides/slide1.xml" Id="Rd55bfc32ba124f12" /><Relationship Type="http://schemas.openxmlformats.org/officeDocument/2006/relationships/slide" Target="/ppt/slides/slide2.xml" Id="R37efe8c4671f40c6" /><Relationship Type="http://schemas.openxmlformats.org/officeDocument/2006/relationships/slide" Target="/ppt/slides/slide3.xml" Id="Rede9883caec44cd7" /><Relationship Type="http://schemas.openxmlformats.org/officeDocument/2006/relationships/slide" Target="/ppt/slides/slide4.xml" Id="R53b939abf6e04cd5" /><Relationship Type="http://schemas.openxmlformats.org/officeDocument/2006/relationships/slide" Target="/ppt/slides/slide5.xml" Id="R0fdcebc89c9c4c0c" /><Relationship Type="http://schemas.openxmlformats.org/officeDocument/2006/relationships/slide" Target="/ppt/slides/slide6.xml" Id="Raae1219d829b4c35" /><Relationship Type="http://schemas.openxmlformats.org/officeDocument/2006/relationships/slide" Target="/ppt/slides/slide7.xml" Id="R4cd98f3a98004d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b03059620b43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d446d98344aa7" /><Relationship Type="http://schemas.openxmlformats.org/officeDocument/2006/relationships/theme" Target="/ppt/slideMasters/theme/theme1.xml" Id="R3d5857bc1e3f43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2d446d98344a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a73bfa6b44d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b7584698f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5aa9e92b714e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fee01b1e14f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fb9d3f7d06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49fbff9b4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3e054d69740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GAS TRANS HEMNE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GAS TRANS HEMNE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25 553 470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−785 301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−1 013 155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5 598 265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17 713 567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LOMUNDAL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43 43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lt@lomundal.no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976 357 965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GAS TRANS HEMNE AS</a:t>
            </a:r>
          </a:p>
        </p:txBody>
      </p:sp>
    </p:spTree>
  </p:cSld>
  <p:clrMapOvr>
    <a:masterClrMapping xmlns:a="http://schemas.openxmlformats.org/drawingml/2006/main"/>
  </p:clrMapOvr>
</p:sld>
</file>