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5c38be91af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2ae4661b4f46d6"/>
  </p:sldMasterIdLst>
  <p:sldIdLst>
    <p:sldId xmlns:r="http://schemas.openxmlformats.org/officeDocument/2006/relationships" id="256" r:id="R1963690368d24c22"/>
    <p:sldId xmlns:r="http://schemas.openxmlformats.org/officeDocument/2006/relationships" id="257" r:id="R762de99df771469f"/>
    <p:sldId xmlns:r="http://schemas.openxmlformats.org/officeDocument/2006/relationships" id="258" r:id="R001ff8f67d0a4fbd"/>
    <p:sldId xmlns:r="http://schemas.openxmlformats.org/officeDocument/2006/relationships" id="259" r:id="R4256f09ee49441bb"/>
    <p:sldId xmlns:r="http://schemas.openxmlformats.org/officeDocument/2006/relationships" id="260" r:id="R6fe3f3248d3d433d"/>
    <p:sldId xmlns:r="http://schemas.openxmlformats.org/officeDocument/2006/relationships" id="261" r:id="Rb8a6171ff1c744f9"/>
    <p:sldId xmlns:r="http://schemas.openxmlformats.org/officeDocument/2006/relationships" id="262" r:id="Rc9df41c53a6747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ae4661b4f46d6" /><Relationship Type="http://schemas.openxmlformats.org/officeDocument/2006/relationships/slide" Target="/ppt/slides/slide1.xml" Id="R1963690368d24c22" /><Relationship Type="http://schemas.openxmlformats.org/officeDocument/2006/relationships/slide" Target="/ppt/slides/slide2.xml" Id="R762de99df771469f" /><Relationship Type="http://schemas.openxmlformats.org/officeDocument/2006/relationships/slide" Target="/ppt/slides/slide3.xml" Id="R001ff8f67d0a4fbd" /><Relationship Type="http://schemas.openxmlformats.org/officeDocument/2006/relationships/slide" Target="/ppt/slides/slide4.xml" Id="R4256f09ee49441bb" /><Relationship Type="http://schemas.openxmlformats.org/officeDocument/2006/relationships/slide" Target="/ppt/slides/slide5.xml" Id="R6fe3f3248d3d433d" /><Relationship Type="http://schemas.openxmlformats.org/officeDocument/2006/relationships/slide" Target="/ppt/slides/slide6.xml" Id="Rb8a6171ff1c744f9" /><Relationship Type="http://schemas.openxmlformats.org/officeDocument/2006/relationships/slide" Target="/ppt/slides/slide7.xml" Id="Rc9df41c53a6747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d6ac11762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a0fc8f9044481" /><Relationship Type="http://schemas.openxmlformats.org/officeDocument/2006/relationships/theme" Target="/ppt/slideMasters/theme/theme1.xml" Id="Reff2d1744479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a0fc8f904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c6d7d8a7e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8689b61a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2b05d4c7e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182f11b9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c6f9669b3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6c5f59b46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5c2e72cf49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HOLMEDAL &amp; HUSUM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HOLMEDAL &amp; HUSUM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4 262 340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EUROMAR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HUSHEIM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VEKST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45 60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976 523 113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HOLMEDAL &amp; HUSUM AS</a:t>
            </a:r>
          </a:p>
        </p:txBody>
      </p:sp>
    </p:spTree>
  </p:cSld>
  <p:clrMapOvr>
    <a:masterClrMapping xmlns:a="http://schemas.openxmlformats.org/drawingml/2006/main"/>
  </p:clrMapOvr>
</p:sld>
</file>