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158c637de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cc95c1ab54f4f"/>
  </p:sldMasterIdLst>
  <p:sldIdLst>
    <p:sldId xmlns:r="http://schemas.openxmlformats.org/officeDocument/2006/relationships" id="256" r:id="Rd80ed2a1676742ca"/>
    <p:sldId xmlns:r="http://schemas.openxmlformats.org/officeDocument/2006/relationships" id="257" r:id="R7c13be6d12bf40d1"/>
    <p:sldId xmlns:r="http://schemas.openxmlformats.org/officeDocument/2006/relationships" id="258" r:id="Rab3d83199c6c450a"/>
    <p:sldId xmlns:r="http://schemas.openxmlformats.org/officeDocument/2006/relationships" id="259" r:id="Rdfcb1555fac646ca"/>
    <p:sldId xmlns:r="http://schemas.openxmlformats.org/officeDocument/2006/relationships" id="260" r:id="Rab7bce05baaf40df"/>
    <p:sldId xmlns:r="http://schemas.openxmlformats.org/officeDocument/2006/relationships" id="261" r:id="R0bae58586da64789"/>
    <p:sldId xmlns:r="http://schemas.openxmlformats.org/officeDocument/2006/relationships" id="262" r:id="R9d744ba9a9c6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cc95c1ab54f4f" /><Relationship Type="http://schemas.openxmlformats.org/officeDocument/2006/relationships/slide" Target="/ppt/slides/slide1.xml" Id="Rd80ed2a1676742ca" /><Relationship Type="http://schemas.openxmlformats.org/officeDocument/2006/relationships/slide" Target="/ppt/slides/slide2.xml" Id="R7c13be6d12bf40d1" /><Relationship Type="http://schemas.openxmlformats.org/officeDocument/2006/relationships/slide" Target="/ppt/slides/slide3.xml" Id="Rab3d83199c6c450a" /><Relationship Type="http://schemas.openxmlformats.org/officeDocument/2006/relationships/slide" Target="/ppt/slides/slide4.xml" Id="Rdfcb1555fac646ca" /><Relationship Type="http://schemas.openxmlformats.org/officeDocument/2006/relationships/slide" Target="/ppt/slides/slide5.xml" Id="Rab7bce05baaf40df" /><Relationship Type="http://schemas.openxmlformats.org/officeDocument/2006/relationships/slide" Target="/ppt/slides/slide6.xml" Id="R0bae58586da64789" /><Relationship Type="http://schemas.openxmlformats.org/officeDocument/2006/relationships/slide" Target="/ppt/slides/slide7.xml" Id="R9d744ba9a9c6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77acd0416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3647b7f04983" /><Relationship Type="http://schemas.openxmlformats.org/officeDocument/2006/relationships/theme" Target="/ppt/slideMasters/theme/theme1.xml" Id="Ra1d10dc07bfd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73647b7f0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df50312ef47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70040c63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d59aa4d12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d8ba412fb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37f9fd17643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36306e8b4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821c69cc0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BEDDINGEN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6 010 967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18 028 055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MOMENTUM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SIMBA INVEST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TRAFFORD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FASMER WITTUSEN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FASMER WITTUSEN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Risstubben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63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976 533 461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BEDDINGEN FINANS AS</a:t>
            </a:r>
          </a:p>
        </p:txBody>
      </p:sp>
    </p:spTree>
  </p:cSld>
  <p:clrMapOvr>
    <a:masterClrMapping xmlns:a="http://schemas.openxmlformats.org/drawingml/2006/main"/>
  </p:clrMapOvr>
</p:sld>
</file>