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87cdb89e8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7fb001f14405b"/>
  </p:sldMasterIdLst>
  <p:sldIdLst>
    <p:sldId xmlns:r="http://schemas.openxmlformats.org/officeDocument/2006/relationships" id="256" r:id="R856bad5a3b3f48b0"/>
    <p:sldId xmlns:r="http://schemas.openxmlformats.org/officeDocument/2006/relationships" id="257" r:id="R9f3373d0ad3544aa"/>
    <p:sldId xmlns:r="http://schemas.openxmlformats.org/officeDocument/2006/relationships" id="258" r:id="R3fe3ab0c315c47ab"/>
    <p:sldId xmlns:r="http://schemas.openxmlformats.org/officeDocument/2006/relationships" id="259" r:id="Ree40171d3ce34370"/>
    <p:sldId xmlns:r="http://schemas.openxmlformats.org/officeDocument/2006/relationships" id="260" r:id="R09835270c2cb407e"/>
    <p:sldId xmlns:r="http://schemas.openxmlformats.org/officeDocument/2006/relationships" id="261" r:id="Raf57899051f0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7fb001f14405b" /><Relationship Type="http://schemas.openxmlformats.org/officeDocument/2006/relationships/slide" Target="/ppt/slides/slide1.xml" Id="R856bad5a3b3f48b0" /><Relationship Type="http://schemas.openxmlformats.org/officeDocument/2006/relationships/slide" Target="/ppt/slides/slide2.xml" Id="R9f3373d0ad3544aa" /><Relationship Type="http://schemas.openxmlformats.org/officeDocument/2006/relationships/slide" Target="/ppt/slides/slide3.xml" Id="R3fe3ab0c315c47ab" /><Relationship Type="http://schemas.openxmlformats.org/officeDocument/2006/relationships/slide" Target="/ppt/slides/slide4.xml" Id="Ree40171d3ce34370" /><Relationship Type="http://schemas.openxmlformats.org/officeDocument/2006/relationships/slide" Target="/ppt/slides/slide5.xml" Id="R09835270c2cb407e" /><Relationship Type="http://schemas.openxmlformats.org/officeDocument/2006/relationships/slide" Target="/ppt/slides/slide6.xml" Id="Raf57899051f0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38f15a7154a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feda04f5842a5" /><Relationship Type="http://schemas.openxmlformats.org/officeDocument/2006/relationships/theme" Target="/ppt/slideMasters/theme/theme1.xml" Id="R7edd1fc3cfd7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cfeda04f58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58d53c40b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615bc4efc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42333a71341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c405bac95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cff46dafe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676ab5b2d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 &amp; MINUS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 &amp; MINUS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511 720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firmapost@pluss-minus.no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976 576 845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