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3b54b255ae44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80a8a0f3604acd"/>
  </p:sldMasterIdLst>
  <p:sldIdLst>
    <p:sldId xmlns:r="http://schemas.openxmlformats.org/officeDocument/2006/relationships" id="256" r:id="R9140adeb90a1410c"/>
    <p:sldId xmlns:r="http://schemas.openxmlformats.org/officeDocument/2006/relationships" id="257" r:id="R76f0c45a3e694ba6"/>
    <p:sldId xmlns:r="http://schemas.openxmlformats.org/officeDocument/2006/relationships" id="258" r:id="Rfb569d0e648640dd"/>
    <p:sldId xmlns:r="http://schemas.openxmlformats.org/officeDocument/2006/relationships" id="259" r:id="Rcf8cc65afd02474e"/>
    <p:sldId xmlns:r="http://schemas.openxmlformats.org/officeDocument/2006/relationships" id="260" r:id="R563192c121c749c9"/>
    <p:sldId xmlns:r="http://schemas.openxmlformats.org/officeDocument/2006/relationships" id="261" r:id="Re7beebeeeadc4466"/>
    <p:sldId xmlns:r="http://schemas.openxmlformats.org/officeDocument/2006/relationships" id="262" r:id="R81dbabc9f6714f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80a8a0f3604acd" /><Relationship Type="http://schemas.openxmlformats.org/officeDocument/2006/relationships/slide" Target="/ppt/slides/slide1.xml" Id="R9140adeb90a1410c" /><Relationship Type="http://schemas.openxmlformats.org/officeDocument/2006/relationships/slide" Target="/ppt/slides/slide2.xml" Id="R76f0c45a3e694ba6" /><Relationship Type="http://schemas.openxmlformats.org/officeDocument/2006/relationships/slide" Target="/ppt/slides/slide3.xml" Id="Rfb569d0e648640dd" /><Relationship Type="http://schemas.openxmlformats.org/officeDocument/2006/relationships/slide" Target="/ppt/slides/slide4.xml" Id="Rcf8cc65afd02474e" /><Relationship Type="http://schemas.openxmlformats.org/officeDocument/2006/relationships/slide" Target="/ppt/slides/slide5.xml" Id="R563192c121c749c9" /><Relationship Type="http://schemas.openxmlformats.org/officeDocument/2006/relationships/slide" Target="/ppt/slides/slide6.xml" Id="Re7beebeeeadc4466" /><Relationship Type="http://schemas.openxmlformats.org/officeDocument/2006/relationships/slide" Target="/ppt/slides/slide7.xml" Id="R81dbabc9f6714f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c7d368de24b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dead3240c4481" /><Relationship Type="http://schemas.openxmlformats.org/officeDocument/2006/relationships/theme" Target="/ppt/slideMasters/theme/theme1.xml" Id="R279abaa9e5e848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2dead3240c44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35c4db84347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3b7e199e34c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e831f35dd44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a89dfa20145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43923399a4d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41db4615145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e9dafe5f047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FAIR PLAY GAMES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FAIR PLAY GAMES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3 679 086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37 212 777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MICASA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Tollbodgaten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3111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35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firmapost@eurosteps.no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976 692 829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