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b0041863944e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ed17dc98234c55"/>
  </p:sldMasterIdLst>
  <p:sldIdLst>
    <p:sldId xmlns:r="http://schemas.openxmlformats.org/officeDocument/2006/relationships" id="256" r:id="Rf779e84083a643c6"/>
    <p:sldId xmlns:r="http://schemas.openxmlformats.org/officeDocument/2006/relationships" id="257" r:id="R682d3de4de49495f"/>
    <p:sldId xmlns:r="http://schemas.openxmlformats.org/officeDocument/2006/relationships" id="258" r:id="Ra38beb7b36924147"/>
    <p:sldId xmlns:r="http://schemas.openxmlformats.org/officeDocument/2006/relationships" id="259" r:id="R7487131c713a4772"/>
    <p:sldId xmlns:r="http://schemas.openxmlformats.org/officeDocument/2006/relationships" id="260" r:id="R0250f6988e9c4e16"/>
    <p:sldId xmlns:r="http://schemas.openxmlformats.org/officeDocument/2006/relationships" id="261" r:id="R087785c829644810"/>
    <p:sldId xmlns:r="http://schemas.openxmlformats.org/officeDocument/2006/relationships" id="262" r:id="Rbb0ff0fc529943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ed17dc98234c55" /><Relationship Type="http://schemas.openxmlformats.org/officeDocument/2006/relationships/slide" Target="/ppt/slides/slide1.xml" Id="Rf779e84083a643c6" /><Relationship Type="http://schemas.openxmlformats.org/officeDocument/2006/relationships/slide" Target="/ppt/slides/slide2.xml" Id="R682d3de4de49495f" /><Relationship Type="http://schemas.openxmlformats.org/officeDocument/2006/relationships/slide" Target="/ppt/slides/slide3.xml" Id="Ra38beb7b36924147" /><Relationship Type="http://schemas.openxmlformats.org/officeDocument/2006/relationships/slide" Target="/ppt/slides/slide4.xml" Id="R7487131c713a4772" /><Relationship Type="http://schemas.openxmlformats.org/officeDocument/2006/relationships/slide" Target="/ppt/slides/slide5.xml" Id="R0250f6988e9c4e16" /><Relationship Type="http://schemas.openxmlformats.org/officeDocument/2006/relationships/slide" Target="/ppt/slides/slide6.xml" Id="R087785c829644810" /><Relationship Type="http://schemas.openxmlformats.org/officeDocument/2006/relationships/slide" Target="/ppt/slides/slide7.xml" Id="Rbb0ff0fc529943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bfd4659cf49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7b6ccb03b4599" /><Relationship Type="http://schemas.openxmlformats.org/officeDocument/2006/relationships/theme" Target="/ppt/slideMasters/theme/theme1.xml" Id="R06f1ca3cca2246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e7b6ccb03b45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5aaf4fbc949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5a15626bd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1263d0f414f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18afb79ea4d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b0cd747cb40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69d4b0c194d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03d71c9ec4c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M REGNSKAP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40 839 685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13 643 587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10 601 404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2 905 393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19 755 552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Bleikmyrvegen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52846430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