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1ecb84efe340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d1c73899764346"/>
  </p:sldMasterIdLst>
  <p:sldIdLst>
    <p:sldId xmlns:r="http://schemas.openxmlformats.org/officeDocument/2006/relationships" id="256" r:id="R49d1b09eea5041cd"/>
    <p:sldId xmlns:r="http://schemas.openxmlformats.org/officeDocument/2006/relationships" id="257" r:id="Rf4ebeaa64e0d4761"/>
    <p:sldId xmlns:r="http://schemas.openxmlformats.org/officeDocument/2006/relationships" id="258" r:id="R3151365eab9f47cb"/>
    <p:sldId xmlns:r="http://schemas.openxmlformats.org/officeDocument/2006/relationships" id="259" r:id="Rb9ccad2238884cf3"/>
    <p:sldId xmlns:r="http://schemas.openxmlformats.org/officeDocument/2006/relationships" id="260" r:id="Rb206c4196c86419a"/>
    <p:sldId xmlns:r="http://schemas.openxmlformats.org/officeDocument/2006/relationships" id="261" r:id="R636751fe8aa04c10"/>
    <p:sldId xmlns:r="http://schemas.openxmlformats.org/officeDocument/2006/relationships" id="262" r:id="Rbb02bc731aa140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d1c73899764346" /><Relationship Type="http://schemas.openxmlformats.org/officeDocument/2006/relationships/slide" Target="/ppt/slides/slide1.xml" Id="R49d1b09eea5041cd" /><Relationship Type="http://schemas.openxmlformats.org/officeDocument/2006/relationships/slide" Target="/ppt/slides/slide2.xml" Id="Rf4ebeaa64e0d4761" /><Relationship Type="http://schemas.openxmlformats.org/officeDocument/2006/relationships/slide" Target="/ppt/slides/slide3.xml" Id="R3151365eab9f47cb" /><Relationship Type="http://schemas.openxmlformats.org/officeDocument/2006/relationships/slide" Target="/ppt/slides/slide4.xml" Id="Rb9ccad2238884cf3" /><Relationship Type="http://schemas.openxmlformats.org/officeDocument/2006/relationships/slide" Target="/ppt/slides/slide5.xml" Id="Rb206c4196c86419a" /><Relationship Type="http://schemas.openxmlformats.org/officeDocument/2006/relationships/slide" Target="/ppt/slides/slide6.xml" Id="R636751fe8aa04c10" /><Relationship Type="http://schemas.openxmlformats.org/officeDocument/2006/relationships/slide" Target="/ppt/slides/slide7.xml" Id="Rbb02bc731aa140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1c76cc2fd4f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ef438c14c4811" /><Relationship Type="http://schemas.openxmlformats.org/officeDocument/2006/relationships/theme" Target="/ppt/slideMasters/theme/theme1.xml" Id="R9e9b7588e81043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4ef438c14c48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7e5ef48514c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3ce4c8d634c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5cc0bcef241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bcba751cc49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43c9498c741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b57a3ff4749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18f0d7e244d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RMS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RMS KAPITALFORVALTNING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13 294 727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13 542 948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MARHAUG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FURRE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MARHAUG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Daaes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07 14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977 520 002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