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352e5594e3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35c94c28514a2c"/>
  </p:sldMasterIdLst>
  <p:sldIdLst>
    <p:sldId xmlns:r="http://schemas.openxmlformats.org/officeDocument/2006/relationships" id="256" r:id="R25622d2991db4a70"/>
    <p:sldId xmlns:r="http://schemas.openxmlformats.org/officeDocument/2006/relationships" id="257" r:id="R268c0e7bc62b4cb6"/>
    <p:sldId xmlns:r="http://schemas.openxmlformats.org/officeDocument/2006/relationships" id="258" r:id="Rcdb56a101db04b34"/>
    <p:sldId xmlns:r="http://schemas.openxmlformats.org/officeDocument/2006/relationships" id="259" r:id="Rea82687fe10e48fa"/>
    <p:sldId xmlns:r="http://schemas.openxmlformats.org/officeDocument/2006/relationships" id="260" r:id="R416129e9e257450d"/>
    <p:sldId xmlns:r="http://schemas.openxmlformats.org/officeDocument/2006/relationships" id="261" r:id="Rbde0968cfa77485e"/>
    <p:sldId xmlns:r="http://schemas.openxmlformats.org/officeDocument/2006/relationships" id="262" r:id="Rf568c4b182c2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5c94c28514a2c" /><Relationship Type="http://schemas.openxmlformats.org/officeDocument/2006/relationships/slide" Target="/ppt/slides/slide1.xml" Id="R25622d2991db4a70" /><Relationship Type="http://schemas.openxmlformats.org/officeDocument/2006/relationships/slide" Target="/ppt/slides/slide2.xml" Id="R268c0e7bc62b4cb6" /><Relationship Type="http://schemas.openxmlformats.org/officeDocument/2006/relationships/slide" Target="/ppt/slides/slide3.xml" Id="Rcdb56a101db04b34" /><Relationship Type="http://schemas.openxmlformats.org/officeDocument/2006/relationships/slide" Target="/ppt/slides/slide4.xml" Id="Rea82687fe10e48fa" /><Relationship Type="http://schemas.openxmlformats.org/officeDocument/2006/relationships/slide" Target="/ppt/slides/slide5.xml" Id="R416129e9e257450d" /><Relationship Type="http://schemas.openxmlformats.org/officeDocument/2006/relationships/slide" Target="/ppt/slides/slide6.xml" Id="Rbde0968cfa77485e" /><Relationship Type="http://schemas.openxmlformats.org/officeDocument/2006/relationships/slide" Target="/ppt/slides/slide7.xml" Id="Rf568c4b182c2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8bfb8151e4e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1a48a833f4d44" /><Relationship Type="http://schemas.openxmlformats.org/officeDocument/2006/relationships/theme" Target="/ppt/slideMasters/theme/theme1.xml" Id="Rcba00333a3ec47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81a48a833f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f1b1fc2ee44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9c6ae26c743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ae9705edc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ded94c9fc40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aca948ed046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78ba7104744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b4aaeba8f4e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MAX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EIENDOM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−208 622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10 201 723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61 737 386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84 159 938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HENNINGSEN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Henningsen, Chr. Jensens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98 91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MAX EIENDOM AS</a:t>
            </a:r>
          </a:p>
        </p:txBody>
      </p:sp>
    </p:spTree>
  </p:cSld>
  <p:clrMapOvr>
    <a:masterClrMapping xmlns:a="http://schemas.openxmlformats.org/drawingml/2006/main"/>
  </p:clrMapOvr>
</p:sld>
</file>