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61c694a8622477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bffb53effc644a0"/>
  </p:sldMasterIdLst>
  <p:sldIdLst>
    <p:sldId xmlns:r="http://schemas.openxmlformats.org/officeDocument/2006/relationships" id="256" r:id="R684f464b0aa64173"/>
    <p:sldId xmlns:r="http://schemas.openxmlformats.org/officeDocument/2006/relationships" id="257" r:id="R70c9d144c59f4fd0"/>
    <p:sldId xmlns:r="http://schemas.openxmlformats.org/officeDocument/2006/relationships" id="258" r:id="R25cafc30a0f84a48"/>
    <p:sldId xmlns:r="http://schemas.openxmlformats.org/officeDocument/2006/relationships" id="259" r:id="R44b80622857942ec"/>
    <p:sldId xmlns:r="http://schemas.openxmlformats.org/officeDocument/2006/relationships" id="260" r:id="R8125dc4e1df64ed0"/>
    <p:sldId xmlns:r="http://schemas.openxmlformats.org/officeDocument/2006/relationships" id="261" r:id="R365c069f2c464ff2"/>
    <p:sldId xmlns:r="http://schemas.openxmlformats.org/officeDocument/2006/relationships" id="262" r:id="R4326d3e9d9174a4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ffb53effc644a0" /><Relationship Type="http://schemas.openxmlformats.org/officeDocument/2006/relationships/slide" Target="/ppt/slides/slide1.xml" Id="R684f464b0aa64173" /><Relationship Type="http://schemas.openxmlformats.org/officeDocument/2006/relationships/slide" Target="/ppt/slides/slide2.xml" Id="R70c9d144c59f4fd0" /><Relationship Type="http://schemas.openxmlformats.org/officeDocument/2006/relationships/slide" Target="/ppt/slides/slide3.xml" Id="R25cafc30a0f84a48" /><Relationship Type="http://schemas.openxmlformats.org/officeDocument/2006/relationships/slide" Target="/ppt/slides/slide4.xml" Id="R44b80622857942ec" /><Relationship Type="http://schemas.openxmlformats.org/officeDocument/2006/relationships/slide" Target="/ppt/slides/slide5.xml" Id="R8125dc4e1df64ed0" /><Relationship Type="http://schemas.openxmlformats.org/officeDocument/2006/relationships/slide" Target="/ppt/slides/slide6.xml" Id="R365c069f2c464ff2" /><Relationship Type="http://schemas.openxmlformats.org/officeDocument/2006/relationships/slide" Target="/ppt/slides/slide7.xml" Id="R4326d3e9d9174a4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b73ac48dcf410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76a965c0114c8e" /><Relationship Type="http://schemas.openxmlformats.org/officeDocument/2006/relationships/theme" Target="/ppt/slideMasters/theme/theme1.xml" Id="R995e3420e5204be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776a965c0114c8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ef7bbdee5a4b7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031d3347b44f6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cfc301fae7469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fb1d1d2b7545e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21cf47cb49439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d5bd4e06c3464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b0ae3351e9415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EGERSUND GROUP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EGERSUND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EGERSUND GROUP AS ble etablert [år] og holder til i Egersund.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EGERSUND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EGERSUND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EGERSUND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5 900 538 000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342 155 000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279 850 000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1 473 755 000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4 995 282 000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EGERSUND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HÅDYR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KONTRAZI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EGERSUND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Svanavågen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4374 Egersund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46 29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980 000 621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EGERSUND GROUP AS</a:t>
            </a:r>
          </a:p>
        </p:txBody>
      </p:sp>
    </p:spTree>
  </p:cSld>
  <p:clrMapOvr>
    <a:masterClrMapping xmlns:a="http://schemas.openxmlformats.org/drawingml/2006/main"/>
  </p:clrMapOvr>
</p:sld>
</file>