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f3ee2e42a847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39e156c6342c3"/>
  </p:sldMasterIdLst>
  <p:sldIdLst>
    <p:sldId xmlns:r="http://schemas.openxmlformats.org/officeDocument/2006/relationships" id="256" r:id="Re34645ad1f084195"/>
    <p:sldId xmlns:r="http://schemas.openxmlformats.org/officeDocument/2006/relationships" id="257" r:id="R79910f38062e4fb7"/>
    <p:sldId xmlns:r="http://schemas.openxmlformats.org/officeDocument/2006/relationships" id="258" r:id="R67ff5275224c44fe"/>
    <p:sldId xmlns:r="http://schemas.openxmlformats.org/officeDocument/2006/relationships" id="259" r:id="R8cd47fba0b0d4e2c"/>
    <p:sldId xmlns:r="http://schemas.openxmlformats.org/officeDocument/2006/relationships" id="260" r:id="R7b7058c0da154ab0"/>
    <p:sldId xmlns:r="http://schemas.openxmlformats.org/officeDocument/2006/relationships" id="261" r:id="R412f2172d2aa452c"/>
    <p:sldId xmlns:r="http://schemas.openxmlformats.org/officeDocument/2006/relationships" id="262" r:id="Rffb2b73b1f0940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39e156c6342c3" /><Relationship Type="http://schemas.openxmlformats.org/officeDocument/2006/relationships/slide" Target="/ppt/slides/slide1.xml" Id="Re34645ad1f084195" /><Relationship Type="http://schemas.openxmlformats.org/officeDocument/2006/relationships/slide" Target="/ppt/slides/slide2.xml" Id="R79910f38062e4fb7" /><Relationship Type="http://schemas.openxmlformats.org/officeDocument/2006/relationships/slide" Target="/ppt/slides/slide3.xml" Id="R67ff5275224c44fe" /><Relationship Type="http://schemas.openxmlformats.org/officeDocument/2006/relationships/slide" Target="/ppt/slides/slide4.xml" Id="R8cd47fba0b0d4e2c" /><Relationship Type="http://schemas.openxmlformats.org/officeDocument/2006/relationships/slide" Target="/ppt/slides/slide5.xml" Id="R7b7058c0da154ab0" /><Relationship Type="http://schemas.openxmlformats.org/officeDocument/2006/relationships/slide" Target="/ppt/slides/slide6.xml" Id="R412f2172d2aa452c" /><Relationship Type="http://schemas.openxmlformats.org/officeDocument/2006/relationships/slide" Target="/ppt/slides/slide7.xml" Id="Rffb2b73b1f0940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82c50c42046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c28f2061641e7" /><Relationship Type="http://schemas.openxmlformats.org/officeDocument/2006/relationships/theme" Target="/ppt/slideMasters/theme/theme1.xml" Id="R88b37ce8d4c74b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ac28f2061641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9d5f1118346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4816249c24b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cc02643a744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8a9a0f92e4e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90bfcadb94a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149ef731b4b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c30007bf04b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BATE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BATE EIENDOMSUTVIKLING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101 838 318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−410 599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122 647 324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462 399 955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703 214 934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BATE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Zetlitzveien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batefaktura@bate.no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980 126 331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BATE EIENDOMSUTVIKLING AS</a:t>
            </a:r>
          </a:p>
        </p:txBody>
      </p:sp>
    </p:spTree>
  </p:cSld>
  <p:clrMapOvr>
    <a:masterClrMapping xmlns:a="http://schemas.openxmlformats.org/drawingml/2006/main"/>
  </p:clrMapOvr>
</p:sld>
</file>