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d31b3a99a40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06fc92e8214ee1"/>
  </p:sldMasterIdLst>
  <p:sldIdLst>
    <p:sldId xmlns:r="http://schemas.openxmlformats.org/officeDocument/2006/relationships" id="256" r:id="R4d1012d73c674a7e"/>
    <p:sldId xmlns:r="http://schemas.openxmlformats.org/officeDocument/2006/relationships" id="257" r:id="Rff395af030034ef5"/>
    <p:sldId xmlns:r="http://schemas.openxmlformats.org/officeDocument/2006/relationships" id="258" r:id="Rae2057c48fa64272"/>
    <p:sldId xmlns:r="http://schemas.openxmlformats.org/officeDocument/2006/relationships" id="259" r:id="Rcac0b4421d804326"/>
    <p:sldId xmlns:r="http://schemas.openxmlformats.org/officeDocument/2006/relationships" id="260" r:id="Rf5af30fa1e164a02"/>
    <p:sldId xmlns:r="http://schemas.openxmlformats.org/officeDocument/2006/relationships" id="261" r:id="R753cf320c5d44d82"/>
    <p:sldId xmlns:r="http://schemas.openxmlformats.org/officeDocument/2006/relationships" id="262" r:id="R0d8292da7d3946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6fc92e8214ee1" /><Relationship Type="http://schemas.openxmlformats.org/officeDocument/2006/relationships/slide" Target="/ppt/slides/slide1.xml" Id="R4d1012d73c674a7e" /><Relationship Type="http://schemas.openxmlformats.org/officeDocument/2006/relationships/slide" Target="/ppt/slides/slide2.xml" Id="Rff395af030034ef5" /><Relationship Type="http://schemas.openxmlformats.org/officeDocument/2006/relationships/slide" Target="/ppt/slides/slide3.xml" Id="Rae2057c48fa64272" /><Relationship Type="http://schemas.openxmlformats.org/officeDocument/2006/relationships/slide" Target="/ppt/slides/slide4.xml" Id="Rcac0b4421d804326" /><Relationship Type="http://schemas.openxmlformats.org/officeDocument/2006/relationships/slide" Target="/ppt/slides/slide5.xml" Id="Rf5af30fa1e164a02" /><Relationship Type="http://schemas.openxmlformats.org/officeDocument/2006/relationships/slide" Target="/ppt/slides/slide6.xml" Id="R753cf320c5d44d82" /><Relationship Type="http://schemas.openxmlformats.org/officeDocument/2006/relationships/slide" Target="/ppt/slides/slide7.xml" Id="R0d8292da7d3946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c8ee7426c4c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d3768b76b4c06" /><Relationship Type="http://schemas.openxmlformats.org/officeDocument/2006/relationships/theme" Target="/ppt/slideMasters/theme/theme1.xml" Id="R606c5e969e3e46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3d3768b76b4c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d00a5ca31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16e5e9ec6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b1738a30749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3b8447cd241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fd9fc8eb5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a7147b47b41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e4048cb9c42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HANDELSVARER AS ble etablert [år] og holder til i Iveland.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ØVLAND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Leeslandsveien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4724 Iveland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post@handelsvarer.no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