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8b086d67614d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423d582e54db2"/>
  </p:sldMasterIdLst>
  <p:sldIdLst>
    <p:sldId xmlns:r="http://schemas.openxmlformats.org/officeDocument/2006/relationships" id="256" r:id="R8c2469bc7c1f42c3"/>
    <p:sldId xmlns:r="http://schemas.openxmlformats.org/officeDocument/2006/relationships" id="257" r:id="Rab51792bf6a04070"/>
    <p:sldId xmlns:r="http://schemas.openxmlformats.org/officeDocument/2006/relationships" id="258" r:id="R5017e9df4d55405d"/>
    <p:sldId xmlns:r="http://schemas.openxmlformats.org/officeDocument/2006/relationships" id="259" r:id="Rc5cda5727b2548df"/>
    <p:sldId xmlns:r="http://schemas.openxmlformats.org/officeDocument/2006/relationships" id="260" r:id="Rb4c54f40a3c749eb"/>
    <p:sldId xmlns:r="http://schemas.openxmlformats.org/officeDocument/2006/relationships" id="261" r:id="R21c1a2913d1b43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423d582e54db2" /><Relationship Type="http://schemas.openxmlformats.org/officeDocument/2006/relationships/slide" Target="/ppt/slides/slide1.xml" Id="R8c2469bc7c1f42c3" /><Relationship Type="http://schemas.openxmlformats.org/officeDocument/2006/relationships/slide" Target="/ppt/slides/slide2.xml" Id="Rab51792bf6a04070" /><Relationship Type="http://schemas.openxmlformats.org/officeDocument/2006/relationships/slide" Target="/ppt/slides/slide3.xml" Id="R5017e9df4d55405d" /><Relationship Type="http://schemas.openxmlformats.org/officeDocument/2006/relationships/slide" Target="/ppt/slides/slide4.xml" Id="Rc5cda5727b2548df" /><Relationship Type="http://schemas.openxmlformats.org/officeDocument/2006/relationships/slide" Target="/ppt/slides/slide5.xml" Id="Rb4c54f40a3c749eb" /><Relationship Type="http://schemas.openxmlformats.org/officeDocument/2006/relationships/slide" Target="/ppt/slides/slide6.xml" Id="R21c1a2913d1b43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6c2d35bda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d8ae29b914d14" /><Relationship Type="http://schemas.openxmlformats.org/officeDocument/2006/relationships/theme" Target="/ppt/slideMasters/theme/theme1.xml" Id="R57b37fb9b28c42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d8ae29b914d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75d05eab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3651d0e5641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0d249e1cd42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9c752059b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7537443b0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f9ccb7a8845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