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2e80da508343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408c8ff7844ea4"/>
  </p:sldMasterIdLst>
  <p:sldIdLst>
    <p:sldId xmlns:r="http://schemas.openxmlformats.org/officeDocument/2006/relationships" id="256" r:id="R8635e80c46024aa5"/>
    <p:sldId xmlns:r="http://schemas.openxmlformats.org/officeDocument/2006/relationships" id="257" r:id="Re61deb0fd3094a59"/>
    <p:sldId xmlns:r="http://schemas.openxmlformats.org/officeDocument/2006/relationships" id="258" r:id="R5fe47d7b58a34cc8"/>
    <p:sldId xmlns:r="http://schemas.openxmlformats.org/officeDocument/2006/relationships" id="259" r:id="R4f1f988b1cba4256"/>
    <p:sldId xmlns:r="http://schemas.openxmlformats.org/officeDocument/2006/relationships" id="260" r:id="R51a0447c8e06404e"/>
    <p:sldId xmlns:r="http://schemas.openxmlformats.org/officeDocument/2006/relationships" id="261" r:id="Rae8bd00df6f74d59"/>
    <p:sldId xmlns:r="http://schemas.openxmlformats.org/officeDocument/2006/relationships" id="262" r:id="R8e3c9a7d629641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08c8ff7844ea4" /><Relationship Type="http://schemas.openxmlformats.org/officeDocument/2006/relationships/slide" Target="/ppt/slides/slide1.xml" Id="R8635e80c46024aa5" /><Relationship Type="http://schemas.openxmlformats.org/officeDocument/2006/relationships/slide" Target="/ppt/slides/slide2.xml" Id="Re61deb0fd3094a59" /><Relationship Type="http://schemas.openxmlformats.org/officeDocument/2006/relationships/slide" Target="/ppt/slides/slide3.xml" Id="R5fe47d7b58a34cc8" /><Relationship Type="http://schemas.openxmlformats.org/officeDocument/2006/relationships/slide" Target="/ppt/slides/slide4.xml" Id="R4f1f988b1cba4256" /><Relationship Type="http://schemas.openxmlformats.org/officeDocument/2006/relationships/slide" Target="/ppt/slides/slide5.xml" Id="R51a0447c8e06404e" /><Relationship Type="http://schemas.openxmlformats.org/officeDocument/2006/relationships/slide" Target="/ppt/slides/slide6.xml" Id="Rae8bd00df6f74d59" /><Relationship Type="http://schemas.openxmlformats.org/officeDocument/2006/relationships/slide" Target="/ppt/slides/slide7.xml" Id="R8e3c9a7d629641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bb37b3931944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432be45ba491b" /><Relationship Type="http://schemas.openxmlformats.org/officeDocument/2006/relationships/theme" Target="/ppt/slideMasters/theme/theme1.xml" Id="R33311346b7564c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b432be45ba49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2c9abb2f246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ca5b266cc4f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78b36dc4e4d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1d6368dd64b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20c5974cb49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fda699fba4d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598d066c347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PETIMA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3 397 937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1 953 870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12 901 988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35 029 019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47 256 952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TIDEMAND MALLING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