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7de769e4b4f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f1f61b6f844461"/>
  </p:sldMasterIdLst>
  <p:sldIdLst>
    <p:sldId xmlns:r="http://schemas.openxmlformats.org/officeDocument/2006/relationships" id="256" r:id="R8dba625b5def4bc9"/>
    <p:sldId xmlns:r="http://schemas.openxmlformats.org/officeDocument/2006/relationships" id="257" r:id="R8bdf5d21b4a24084"/>
    <p:sldId xmlns:r="http://schemas.openxmlformats.org/officeDocument/2006/relationships" id="258" r:id="R591c7bf9accd40bc"/>
    <p:sldId xmlns:r="http://schemas.openxmlformats.org/officeDocument/2006/relationships" id="259" r:id="Rebee585bbc174865"/>
    <p:sldId xmlns:r="http://schemas.openxmlformats.org/officeDocument/2006/relationships" id="260" r:id="R075f8561124c476d"/>
    <p:sldId xmlns:r="http://schemas.openxmlformats.org/officeDocument/2006/relationships" id="261" r:id="R333ffcb28f2e43ae"/>
    <p:sldId xmlns:r="http://schemas.openxmlformats.org/officeDocument/2006/relationships" id="262" r:id="Rcee967aa2a0d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1f61b6f844461" /><Relationship Type="http://schemas.openxmlformats.org/officeDocument/2006/relationships/slide" Target="/ppt/slides/slide1.xml" Id="R8dba625b5def4bc9" /><Relationship Type="http://schemas.openxmlformats.org/officeDocument/2006/relationships/slide" Target="/ppt/slides/slide2.xml" Id="R8bdf5d21b4a24084" /><Relationship Type="http://schemas.openxmlformats.org/officeDocument/2006/relationships/slide" Target="/ppt/slides/slide3.xml" Id="R591c7bf9accd40bc" /><Relationship Type="http://schemas.openxmlformats.org/officeDocument/2006/relationships/slide" Target="/ppt/slides/slide4.xml" Id="Rebee585bbc174865" /><Relationship Type="http://schemas.openxmlformats.org/officeDocument/2006/relationships/slide" Target="/ppt/slides/slide5.xml" Id="R075f8561124c476d" /><Relationship Type="http://schemas.openxmlformats.org/officeDocument/2006/relationships/slide" Target="/ppt/slides/slide6.xml" Id="R333ffcb28f2e43ae" /><Relationship Type="http://schemas.openxmlformats.org/officeDocument/2006/relationships/slide" Target="/ppt/slides/slide7.xml" Id="Rcee967aa2a0d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77595c57542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5bad249c34b96" /><Relationship Type="http://schemas.openxmlformats.org/officeDocument/2006/relationships/theme" Target="/ppt/slideMasters/theme/theme1.xml" Id="Rc4f9afa40b684d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25bad249c34b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fc2a8462d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4b90e20f949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38daa9ac0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998649ce648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3072c18e047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1fb94540e4b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632f022034c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PINASTRO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PINASTRO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6 421 792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132 835 848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155 726 019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CECILIE WERRING  –  47,4 %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CECILIE WERRING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CECILIE WERRING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GLADIUS AS  –  8,6 %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980 380 521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