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767a0a7af47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266973efed4e37"/>
  </p:sldMasterIdLst>
  <p:sldIdLst>
    <p:sldId xmlns:r="http://schemas.openxmlformats.org/officeDocument/2006/relationships" id="256" r:id="R32ece725ad7f4bbb"/>
    <p:sldId xmlns:r="http://schemas.openxmlformats.org/officeDocument/2006/relationships" id="257" r:id="R763698b2084a4d01"/>
    <p:sldId xmlns:r="http://schemas.openxmlformats.org/officeDocument/2006/relationships" id="258" r:id="R13f620b11496464d"/>
    <p:sldId xmlns:r="http://schemas.openxmlformats.org/officeDocument/2006/relationships" id="259" r:id="R2b6cb1a2561d4895"/>
    <p:sldId xmlns:r="http://schemas.openxmlformats.org/officeDocument/2006/relationships" id="260" r:id="Rf55f27d6121249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66973efed4e37" /><Relationship Type="http://schemas.openxmlformats.org/officeDocument/2006/relationships/slide" Target="/ppt/slides/slide1.xml" Id="R32ece725ad7f4bbb" /><Relationship Type="http://schemas.openxmlformats.org/officeDocument/2006/relationships/slide" Target="/ppt/slides/slide2.xml" Id="R763698b2084a4d01" /><Relationship Type="http://schemas.openxmlformats.org/officeDocument/2006/relationships/slide" Target="/ppt/slides/slide3.xml" Id="R13f620b11496464d" /><Relationship Type="http://schemas.openxmlformats.org/officeDocument/2006/relationships/slide" Target="/ppt/slides/slide4.xml" Id="R2b6cb1a2561d4895" /><Relationship Type="http://schemas.openxmlformats.org/officeDocument/2006/relationships/slide" Target="/ppt/slides/slide5.xml" Id="Rf55f27d6121249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d0622ae0b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dbe01cb2e489f" /><Relationship Type="http://schemas.openxmlformats.org/officeDocument/2006/relationships/theme" Target="/ppt/slideMasters/theme/theme1.xml" Id="R1ded9cc53981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9dbe01cb2e48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5951f6213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2bcb6316b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4e01a7d7d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eafbbfd6c41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75809a4db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SAKSENVIK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SAKSENVIK EIENDOM DA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Jensen, Sjyveien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8253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ro-jens4@online.no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