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6f119742749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09ea8c75c49a1"/>
  </p:sldMasterIdLst>
  <p:sldIdLst>
    <p:sldId xmlns:r="http://schemas.openxmlformats.org/officeDocument/2006/relationships" id="256" r:id="Rddc9b558d73e4f50"/>
    <p:sldId xmlns:r="http://schemas.openxmlformats.org/officeDocument/2006/relationships" id="257" r:id="R5ac6863f37b54491"/>
    <p:sldId xmlns:r="http://schemas.openxmlformats.org/officeDocument/2006/relationships" id="258" r:id="R6051f864685543af"/>
    <p:sldId xmlns:r="http://schemas.openxmlformats.org/officeDocument/2006/relationships" id="259" r:id="Rd39c787bc32e4ac2"/>
    <p:sldId xmlns:r="http://schemas.openxmlformats.org/officeDocument/2006/relationships" id="260" r:id="R287272cd4e95431c"/>
    <p:sldId xmlns:r="http://schemas.openxmlformats.org/officeDocument/2006/relationships" id="261" r:id="Rb630521178a94974"/>
    <p:sldId xmlns:r="http://schemas.openxmlformats.org/officeDocument/2006/relationships" id="262" r:id="R7618f0c9cd114b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09ea8c75c49a1" /><Relationship Type="http://schemas.openxmlformats.org/officeDocument/2006/relationships/slide" Target="/ppt/slides/slide1.xml" Id="Rddc9b558d73e4f50" /><Relationship Type="http://schemas.openxmlformats.org/officeDocument/2006/relationships/slide" Target="/ppt/slides/slide2.xml" Id="R5ac6863f37b54491" /><Relationship Type="http://schemas.openxmlformats.org/officeDocument/2006/relationships/slide" Target="/ppt/slides/slide3.xml" Id="R6051f864685543af" /><Relationship Type="http://schemas.openxmlformats.org/officeDocument/2006/relationships/slide" Target="/ppt/slides/slide4.xml" Id="Rd39c787bc32e4ac2" /><Relationship Type="http://schemas.openxmlformats.org/officeDocument/2006/relationships/slide" Target="/ppt/slides/slide5.xml" Id="R287272cd4e95431c" /><Relationship Type="http://schemas.openxmlformats.org/officeDocument/2006/relationships/slide" Target="/ppt/slides/slide6.xml" Id="Rb630521178a94974" /><Relationship Type="http://schemas.openxmlformats.org/officeDocument/2006/relationships/slide" Target="/ppt/slides/slide7.xml" Id="R7618f0c9cd114b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01295643946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64dcb4a704f6c" /><Relationship Type="http://schemas.openxmlformats.org/officeDocument/2006/relationships/theme" Target="/ppt/slideMasters/theme/theme1.xml" Id="R80020ffb0fff4f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64dcb4a70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a7f00ab0848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962e580bd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376f4c4645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32bcd87c9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aaec3a4ff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7465c1af7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eb76bc81c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BILTREND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BILTREND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13 845 884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61 093 737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244 978 023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MOLUND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49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980 689 921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BILTREND AS</a:t>
            </a:r>
          </a:p>
        </p:txBody>
      </p:sp>
    </p:spTree>
  </p:cSld>
  <p:clrMapOvr>
    <a:masterClrMapping xmlns:a="http://schemas.openxmlformats.org/drawingml/2006/main"/>
  </p:clrMapOvr>
</p:sld>
</file>