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f33b32a56e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3b54beee7c4fe2"/>
  </p:sldMasterIdLst>
  <p:sldIdLst>
    <p:sldId xmlns:r="http://schemas.openxmlformats.org/officeDocument/2006/relationships" id="256" r:id="R9b248a203c5f4ca2"/>
    <p:sldId xmlns:r="http://schemas.openxmlformats.org/officeDocument/2006/relationships" id="257" r:id="R6b975ac85c514c2a"/>
    <p:sldId xmlns:r="http://schemas.openxmlformats.org/officeDocument/2006/relationships" id="258" r:id="Rb523f343d5c149cb"/>
    <p:sldId xmlns:r="http://schemas.openxmlformats.org/officeDocument/2006/relationships" id="259" r:id="Rf54efebfe5ce4278"/>
    <p:sldId xmlns:r="http://schemas.openxmlformats.org/officeDocument/2006/relationships" id="260" r:id="R66d1a878ed5b4878"/>
    <p:sldId xmlns:r="http://schemas.openxmlformats.org/officeDocument/2006/relationships" id="261" r:id="R5e860d6c62114f4a"/>
    <p:sldId xmlns:r="http://schemas.openxmlformats.org/officeDocument/2006/relationships" id="262" r:id="Rf8185662e23046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b54beee7c4fe2" /><Relationship Type="http://schemas.openxmlformats.org/officeDocument/2006/relationships/slide" Target="/ppt/slides/slide1.xml" Id="R9b248a203c5f4ca2" /><Relationship Type="http://schemas.openxmlformats.org/officeDocument/2006/relationships/slide" Target="/ppt/slides/slide2.xml" Id="R6b975ac85c514c2a" /><Relationship Type="http://schemas.openxmlformats.org/officeDocument/2006/relationships/slide" Target="/ppt/slides/slide3.xml" Id="Rb523f343d5c149cb" /><Relationship Type="http://schemas.openxmlformats.org/officeDocument/2006/relationships/slide" Target="/ppt/slides/slide4.xml" Id="Rf54efebfe5ce4278" /><Relationship Type="http://schemas.openxmlformats.org/officeDocument/2006/relationships/slide" Target="/ppt/slides/slide5.xml" Id="R66d1a878ed5b4878" /><Relationship Type="http://schemas.openxmlformats.org/officeDocument/2006/relationships/slide" Target="/ppt/slides/slide6.xml" Id="R5e860d6c62114f4a" /><Relationship Type="http://schemas.openxmlformats.org/officeDocument/2006/relationships/slide" Target="/ppt/slides/slide7.xml" Id="Rf8185662e23046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4e5c5ebaa4a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0a1d3f91e4393" /><Relationship Type="http://schemas.openxmlformats.org/officeDocument/2006/relationships/theme" Target="/ppt/slideMasters/theme/theme1.xml" Id="R7cde1fb5c39d49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00a1d3f91e43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0cdd35abd49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8bad5d7a041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ca2134001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a3bf9a4f749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af427330749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84ed3043c42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d977dbdf043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MEDICON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726 127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11 732 911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19 490 395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CATHRINE TVEIT GEHEB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OLUF MAGNUS GEHEB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981 568 621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