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25c250138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cb4a8210a4692"/>
  </p:sldMasterIdLst>
  <p:sldIdLst>
    <p:sldId xmlns:r="http://schemas.openxmlformats.org/officeDocument/2006/relationships" id="256" r:id="R4a928fa237414acc"/>
    <p:sldId xmlns:r="http://schemas.openxmlformats.org/officeDocument/2006/relationships" id="257" r:id="R7f5727eb921d4b6c"/>
    <p:sldId xmlns:r="http://schemas.openxmlformats.org/officeDocument/2006/relationships" id="258" r:id="R97fce1acf7af4b73"/>
    <p:sldId xmlns:r="http://schemas.openxmlformats.org/officeDocument/2006/relationships" id="259" r:id="Refd0ed6a2d2f4675"/>
    <p:sldId xmlns:r="http://schemas.openxmlformats.org/officeDocument/2006/relationships" id="260" r:id="Rf60cd3290a2d4272"/>
    <p:sldId xmlns:r="http://schemas.openxmlformats.org/officeDocument/2006/relationships" id="261" r:id="R96ef88e5b85e48b8"/>
    <p:sldId xmlns:r="http://schemas.openxmlformats.org/officeDocument/2006/relationships" id="262" r:id="R8ad7c0f23bd7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cb4a8210a4692" /><Relationship Type="http://schemas.openxmlformats.org/officeDocument/2006/relationships/slide" Target="/ppt/slides/slide1.xml" Id="R4a928fa237414acc" /><Relationship Type="http://schemas.openxmlformats.org/officeDocument/2006/relationships/slide" Target="/ppt/slides/slide2.xml" Id="R7f5727eb921d4b6c" /><Relationship Type="http://schemas.openxmlformats.org/officeDocument/2006/relationships/slide" Target="/ppt/slides/slide3.xml" Id="R97fce1acf7af4b73" /><Relationship Type="http://schemas.openxmlformats.org/officeDocument/2006/relationships/slide" Target="/ppt/slides/slide4.xml" Id="Refd0ed6a2d2f4675" /><Relationship Type="http://schemas.openxmlformats.org/officeDocument/2006/relationships/slide" Target="/ppt/slides/slide5.xml" Id="Rf60cd3290a2d4272" /><Relationship Type="http://schemas.openxmlformats.org/officeDocument/2006/relationships/slide" Target="/ppt/slides/slide6.xml" Id="R96ef88e5b85e48b8" /><Relationship Type="http://schemas.openxmlformats.org/officeDocument/2006/relationships/slide" Target="/ppt/slides/slide7.xml" Id="R8ad7c0f23bd7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c6e6f6fd2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9d2766c01479d" /><Relationship Type="http://schemas.openxmlformats.org/officeDocument/2006/relationships/theme" Target="/ppt/slideMasters/theme/theme1.xml" Id="R8df1297914ee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9d2766c01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b5635cec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332d3a62f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7a06802bc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03b732492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a0a917bc7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2298023f4c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bfd2b7e9f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OLAV NEDBERG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HAUGEN NEDBERG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22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eiker@revisjon.no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