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1480465774c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409dfb8614122"/>
  </p:sldMasterIdLst>
  <p:sldIdLst>
    <p:sldId xmlns:r="http://schemas.openxmlformats.org/officeDocument/2006/relationships" id="256" r:id="Rafa12c858f864395"/>
    <p:sldId xmlns:r="http://schemas.openxmlformats.org/officeDocument/2006/relationships" id="257" r:id="R883265617fb846fa"/>
    <p:sldId xmlns:r="http://schemas.openxmlformats.org/officeDocument/2006/relationships" id="258" r:id="R9e066ca895024fa1"/>
    <p:sldId xmlns:r="http://schemas.openxmlformats.org/officeDocument/2006/relationships" id="259" r:id="R75e0a4e773474013"/>
    <p:sldId xmlns:r="http://schemas.openxmlformats.org/officeDocument/2006/relationships" id="260" r:id="Re966d2f9b8624bb9"/>
    <p:sldId xmlns:r="http://schemas.openxmlformats.org/officeDocument/2006/relationships" id="261" r:id="R6fa08399b01a42d2"/>
    <p:sldId xmlns:r="http://schemas.openxmlformats.org/officeDocument/2006/relationships" id="262" r:id="Ra6edbc02f87e41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409dfb8614122" /><Relationship Type="http://schemas.openxmlformats.org/officeDocument/2006/relationships/slide" Target="/ppt/slides/slide1.xml" Id="Rafa12c858f864395" /><Relationship Type="http://schemas.openxmlformats.org/officeDocument/2006/relationships/slide" Target="/ppt/slides/slide2.xml" Id="R883265617fb846fa" /><Relationship Type="http://schemas.openxmlformats.org/officeDocument/2006/relationships/slide" Target="/ppt/slides/slide3.xml" Id="R9e066ca895024fa1" /><Relationship Type="http://schemas.openxmlformats.org/officeDocument/2006/relationships/slide" Target="/ppt/slides/slide4.xml" Id="R75e0a4e773474013" /><Relationship Type="http://schemas.openxmlformats.org/officeDocument/2006/relationships/slide" Target="/ppt/slides/slide5.xml" Id="Re966d2f9b8624bb9" /><Relationship Type="http://schemas.openxmlformats.org/officeDocument/2006/relationships/slide" Target="/ppt/slides/slide6.xml" Id="R6fa08399b01a42d2" /><Relationship Type="http://schemas.openxmlformats.org/officeDocument/2006/relationships/slide" Target="/ppt/slides/slide7.xml" Id="Ra6edbc02f87e41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039d15604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dda0edef44f8d" /><Relationship Type="http://schemas.openxmlformats.org/officeDocument/2006/relationships/theme" Target="/ppt/slideMasters/theme/theme1.xml" Id="R27855ae758c443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dda0edef4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fd8907a97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057ab642b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3bd82bb53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96eb6ed1e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569da166345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8b3accc2248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fcace6265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 AS ble etablert [år] og holder til i Strandebarm.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53 469 314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14 699 265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23 128 140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H.I.BERGE TRANSPORT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Båtavika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5630 Strandebarm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kjell.berge@kvamnet.no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