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118c80de6242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2fbe76b7d64a54"/>
  </p:sldMasterIdLst>
  <p:sldIdLst>
    <p:sldId xmlns:r="http://schemas.openxmlformats.org/officeDocument/2006/relationships" id="256" r:id="Rff6d275b4e784b11"/>
    <p:sldId xmlns:r="http://schemas.openxmlformats.org/officeDocument/2006/relationships" id="257" r:id="R7789f74c92174003"/>
    <p:sldId xmlns:r="http://schemas.openxmlformats.org/officeDocument/2006/relationships" id="258" r:id="R7bfbc98414f949af"/>
    <p:sldId xmlns:r="http://schemas.openxmlformats.org/officeDocument/2006/relationships" id="259" r:id="Rcca6528ebd844d5a"/>
    <p:sldId xmlns:r="http://schemas.openxmlformats.org/officeDocument/2006/relationships" id="260" r:id="R64a8da9c8547405e"/>
    <p:sldId xmlns:r="http://schemas.openxmlformats.org/officeDocument/2006/relationships" id="261" r:id="R1d07bb7bb2244c48"/>
    <p:sldId xmlns:r="http://schemas.openxmlformats.org/officeDocument/2006/relationships" id="262" r:id="Re9ebe6c351724a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2fbe76b7d64a54" /><Relationship Type="http://schemas.openxmlformats.org/officeDocument/2006/relationships/slide" Target="/ppt/slides/slide1.xml" Id="Rff6d275b4e784b11" /><Relationship Type="http://schemas.openxmlformats.org/officeDocument/2006/relationships/slide" Target="/ppt/slides/slide2.xml" Id="R7789f74c92174003" /><Relationship Type="http://schemas.openxmlformats.org/officeDocument/2006/relationships/slide" Target="/ppt/slides/slide3.xml" Id="R7bfbc98414f949af" /><Relationship Type="http://schemas.openxmlformats.org/officeDocument/2006/relationships/slide" Target="/ppt/slides/slide4.xml" Id="Rcca6528ebd844d5a" /><Relationship Type="http://schemas.openxmlformats.org/officeDocument/2006/relationships/slide" Target="/ppt/slides/slide5.xml" Id="R64a8da9c8547405e" /><Relationship Type="http://schemas.openxmlformats.org/officeDocument/2006/relationships/slide" Target="/ppt/slides/slide6.xml" Id="R1d07bb7bb2244c48" /><Relationship Type="http://schemas.openxmlformats.org/officeDocument/2006/relationships/slide" Target="/ppt/slides/slide7.xml" Id="Re9ebe6c351724a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2b77651c1b40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739c53767405f" /><Relationship Type="http://schemas.openxmlformats.org/officeDocument/2006/relationships/theme" Target="/ppt/slideMasters/theme/theme1.xml" Id="Rd8b4816c235c45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c739c5376740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7beff384c4b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75c4d36b548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a47f8f9524b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ef0e8fe2e49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14bedbedb4d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5837041744e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b42b0dcf748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ØKOMAT RØROS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ØKOMAT RØROS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ØKOMAT RØROS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ØKOMAT RØROS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ØKOMAT RØROS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ØKOMAT RØROS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2 191 629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23 723 166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25 731 898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ØKOMAT RØROS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ANDERS SANDKJERNAN  –  15,8 %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ARNE ROSTEN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STEIMOEGGEN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SNOPESTAD  –  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HÅVARD REFSETHÅS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SANDKJERNAN UTBYGGING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ØKOMAT RØROS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Sollihagaen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stortelneset@online.no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982 339 413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ØKOMAT RØROS AS</a:t>
            </a:r>
          </a:p>
        </p:txBody>
      </p:sp>
    </p:spTree>
  </p:cSld>
  <p:clrMapOvr>
    <a:masterClrMapping xmlns:a="http://schemas.openxmlformats.org/drawingml/2006/main"/>
  </p:clrMapOvr>
</p:sld>
</file>