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a78fe529f145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2668b718614697"/>
  </p:sldMasterIdLst>
  <p:sldIdLst>
    <p:sldId xmlns:r="http://schemas.openxmlformats.org/officeDocument/2006/relationships" id="256" r:id="R7c181679c6c94cc6"/>
    <p:sldId xmlns:r="http://schemas.openxmlformats.org/officeDocument/2006/relationships" id="257" r:id="Rdfd6c04b391742f6"/>
    <p:sldId xmlns:r="http://schemas.openxmlformats.org/officeDocument/2006/relationships" id="258" r:id="R655cffac583340c4"/>
    <p:sldId xmlns:r="http://schemas.openxmlformats.org/officeDocument/2006/relationships" id="259" r:id="R046ad4fa24374efa"/>
    <p:sldId xmlns:r="http://schemas.openxmlformats.org/officeDocument/2006/relationships" id="260" r:id="R7260b718de084b8d"/>
    <p:sldId xmlns:r="http://schemas.openxmlformats.org/officeDocument/2006/relationships" id="261" r:id="Rfbc791dc1c3d4bca"/>
    <p:sldId xmlns:r="http://schemas.openxmlformats.org/officeDocument/2006/relationships" id="262" r:id="Rac7395c6db6d49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2668b718614697" /><Relationship Type="http://schemas.openxmlformats.org/officeDocument/2006/relationships/slide" Target="/ppt/slides/slide1.xml" Id="R7c181679c6c94cc6" /><Relationship Type="http://schemas.openxmlformats.org/officeDocument/2006/relationships/slide" Target="/ppt/slides/slide2.xml" Id="Rdfd6c04b391742f6" /><Relationship Type="http://schemas.openxmlformats.org/officeDocument/2006/relationships/slide" Target="/ppt/slides/slide3.xml" Id="R655cffac583340c4" /><Relationship Type="http://schemas.openxmlformats.org/officeDocument/2006/relationships/slide" Target="/ppt/slides/slide4.xml" Id="R046ad4fa24374efa" /><Relationship Type="http://schemas.openxmlformats.org/officeDocument/2006/relationships/slide" Target="/ppt/slides/slide5.xml" Id="R7260b718de084b8d" /><Relationship Type="http://schemas.openxmlformats.org/officeDocument/2006/relationships/slide" Target="/ppt/slides/slide6.xml" Id="Rfbc791dc1c3d4bca" /><Relationship Type="http://schemas.openxmlformats.org/officeDocument/2006/relationships/slide" Target="/ppt/slides/slide7.xml" Id="Rac7395c6db6d49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6a70bd89204e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459ae04644283" /><Relationship Type="http://schemas.openxmlformats.org/officeDocument/2006/relationships/theme" Target="/ppt/slideMasters/theme/theme1.xml" Id="Rfb3a5aad05544e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2459ae046442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9f73ea12545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d4e6ecc2e4c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508453a9b48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6d4313c0e47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e6bbc667f43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11578dc4145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9d13209384a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REMO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−182 390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744 723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50 656 946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72 129 307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KASRIS AS  –  31,7 %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MAROM AS  –  31,7 %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SILDRING AS  –  31,7 %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GERD REME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ADB Senteret AS, Langgata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4515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983 453 821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REMO AS</a:t>
            </a:r>
          </a:p>
        </p:txBody>
      </p:sp>
    </p:spTree>
  </p:cSld>
  <p:clrMapOvr>
    <a:masterClrMapping xmlns:a="http://schemas.openxmlformats.org/drawingml/2006/main"/>
  </p:clrMapOvr>
</p:sld>
</file>