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c8a5607b8142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b1fb59332a49e8"/>
  </p:sldMasterIdLst>
  <p:sldIdLst>
    <p:sldId xmlns:r="http://schemas.openxmlformats.org/officeDocument/2006/relationships" id="256" r:id="Rcda20263f6804fd4"/>
    <p:sldId xmlns:r="http://schemas.openxmlformats.org/officeDocument/2006/relationships" id="257" r:id="Rfab72ca570ea4c21"/>
    <p:sldId xmlns:r="http://schemas.openxmlformats.org/officeDocument/2006/relationships" id="258" r:id="Rc6f4c0a529884b40"/>
    <p:sldId xmlns:r="http://schemas.openxmlformats.org/officeDocument/2006/relationships" id="259" r:id="Rbb89ec1d89964054"/>
    <p:sldId xmlns:r="http://schemas.openxmlformats.org/officeDocument/2006/relationships" id="260" r:id="Rd40d3518803949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b1fb59332a49e8" /><Relationship Type="http://schemas.openxmlformats.org/officeDocument/2006/relationships/slide" Target="/ppt/slides/slide1.xml" Id="Rcda20263f6804fd4" /><Relationship Type="http://schemas.openxmlformats.org/officeDocument/2006/relationships/slide" Target="/ppt/slides/slide2.xml" Id="Rfab72ca570ea4c21" /><Relationship Type="http://schemas.openxmlformats.org/officeDocument/2006/relationships/slide" Target="/ppt/slides/slide3.xml" Id="Rc6f4c0a529884b40" /><Relationship Type="http://schemas.openxmlformats.org/officeDocument/2006/relationships/slide" Target="/ppt/slides/slide4.xml" Id="Rbb89ec1d89964054" /><Relationship Type="http://schemas.openxmlformats.org/officeDocument/2006/relationships/slide" Target="/ppt/slides/slide5.xml" Id="Rd40d3518803949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325e361e424e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4bef85bf0544fb" /><Relationship Type="http://schemas.openxmlformats.org/officeDocument/2006/relationships/theme" Target="/ppt/slideMasters/theme/theme1.xml" Id="Rdb0b2f3c3b0546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4bef85bf0544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256b598da840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bc609bcf243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ac460f28504c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4a5c6debde4c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a6bc54dd6d40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BERLEVÅG TURN OG IDRETTSFORENING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BERLEVÅG TURN OG IDRETTSFORENING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BERLEVÅG TURN OG IDRETTSFORENING ble etablert [år] og holder til i Berlevåg.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BERLEVÅG TURN OG IDRETTSFORENING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BERLEVÅG TURN OG IDRETTSFORENING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BERLEVÅG TURN OG IDRETTSFORENING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Olaf Johnsens vei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9980 Berlevåg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vivia-ni@online.no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983 829 821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BERLEVÅG TURN OG IDRETTSFORENING</a:t>
            </a:r>
          </a:p>
        </p:txBody>
      </p:sp>
    </p:spTree>
  </p:cSld>
  <p:clrMapOvr>
    <a:masterClrMapping xmlns:a="http://schemas.openxmlformats.org/drawingml/2006/main"/>
  </p:clrMapOvr>
</p:sld>
</file>