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b46853c6b0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d4c75d726f4de3"/>
  </p:sldMasterIdLst>
  <p:sldIdLst>
    <p:sldId xmlns:r="http://schemas.openxmlformats.org/officeDocument/2006/relationships" id="256" r:id="Rfdff57b3035845ba"/>
    <p:sldId xmlns:r="http://schemas.openxmlformats.org/officeDocument/2006/relationships" id="257" r:id="R9899b812a16c43a6"/>
    <p:sldId xmlns:r="http://schemas.openxmlformats.org/officeDocument/2006/relationships" id="258" r:id="Rb325412d327f4dd0"/>
    <p:sldId xmlns:r="http://schemas.openxmlformats.org/officeDocument/2006/relationships" id="259" r:id="Re849ba7328a54a64"/>
    <p:sldId xmlns:r="http://schemas.openxmlformats.org/officeDocument/2006/relationships" id="260" r:id="Rc87fc232e2144a84"/>
    <p:sldId xmlns:r="http://schemas.openxmlformats.org/officeDocument/2006/relationships" id="261" r:id="Rb9e6592d447f4a9a"/>
    <p:sldId xmlns:r="http://schemas.openxmlformats.org/officeDocument/2006/relationships" id="262" r:id="Re62f6ec146c6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4c75d726f4de3" /><Relationship Type="http://schemas.openxmlformats.org/officeDocument/2006/relationships/slide" Target="/ppt/slides/slide1.xml" Id="Rfdff57b3035845ba" /><Relationship Type="http://schemas.openxmlformats.org/officeDocument/2006/relationships/slide" Target="/ppt/slides/slide2.xml" Id="R9899b812a16c43a6" /><Relationship Type="http://schemas.openxmlformats.org/officeDocument/2006/relationships/slide" Target="/ppt/slides/slide3.xml" Id="Rb325412d327f4dd0" /><Relationship Type="http://schemas.openxmlformats.org/officeDocument/2006/relationships/slide" Target="/ppt/slides/slide4.xml" Id="Re849ba7328a54a64" /><Relationship Type="http://schemas.openxmlformats.org/officeDocument/2006/relationships/slide" Target="/ppt/slides/slide5.xml" Id="Rc87fc232e2144a84" /><Relationship Type="http://schemas.openxmlformats.org/officeDocument/2006/relationships/slide" Target="/ppt/slides/slide6.xml" Id="Rb9e6592d447f4a9a" /><Relationship Type="http://schemas.openxmlformats.org/officeDocument/2006/relationships/slide" Target="/ppt/slides/slide7.xml" Id="Re62f6ec146c6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9ec606b0046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c5b2ee11a45a3" /><Relationship Type="http://schemas.openxmlformats.org/officeDocument/2006/relationships/theme" Target="/ppt/slideMasters/theme/theme1.xml" Id="R99c3a6f65d66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c5b2ee11a45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db70843a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5a7ffc704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be5ae59fc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8748096cc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6bc6d2c35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fcfb770b24a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651bfd2f4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BRC.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120 680 954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244 655 330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260 058 926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ARNFRED LENNART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Årosveien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alb@brc.as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