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d6b0ff944345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26f1c0fba845c2"/>
  </p:sldMasterIdLst>
  <p:sldIdLst>
    <p:sldId xmlns:r="http://schemas.openxmlformats.org/officeDocument/2006/relationships" id="256" r:id="R44d17491ed3c49da"/>
    <p:sldId xmlns:r="http://schemas.openxmlformats.org/officeDocument/2006/relationships" id="257" r:id="R5bb0fdd533b8433f"/>
    <p:sldId xmlns:r="http://schemas.openxmlformats.org/officeDocument/2006/relationships" id="258" r:id="R2f4b9cd568764d6c"/>
    <p:sldId xmlns:r="http://schemas.openxmlformats.org/officeDocument/2006/relationships" id="259" r:id="Rfe98aa69e7084e6e"/>
    <p:sldId xmlns:r="http://schemas.openxmlformats.org/officeDocument/2006/relationships" id="260" r:id="R230c9cdbd08b4231"/>
    <p:sldId xmlns:r="http://schemas.openxmlformats.org/officeDocument/2006/relationships" id="261" r:id="R3a4c4c2e8e774c42"/>
    <p:sldId xmlns:r="http://schemas.openxmlformats.org/officeDocument/2006/relationships" id="262" r:id="R8ec9955e1e34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6f1c0fba845c2" /><Relationship Type="http://schemas.openxmlformats.org/officeDocument/2006/relationships/slide" Target="/ppt/slides/slide1.xml" Id="R44d17491ed3c49da" /><Relationship Type="http://schemas.openxmlformats.org/officeDocument/2006/relationships/slide" Target="/ppt/slides/slide2.xml" Id="R5bb0fdd533b8433f" /><Relationship Type="http://schemas.openxmlformats.org/officeDocument/2006/relationships/slide" Target="/ppt/slides/slide3.xml" Id="R2f4b9cd568764d6c" /><Relationship Type="http://schemas.openxmlformats.org/officeDocument/2006/relationships/slide" Target="/ppt/slides/slide4.xml" Id="Rfe98aa69e7084e6e" /><Relationship Type="http://schemas.openxmlformats.org/officeDocument/2006/relationships/slide" Target="/ppt/slides/slide5.xml" Id="R230c9cdbd08b4231" /><Relationship Type="http://schemas.openxmlformats.org/officeDocument/2006/relationships/slide" Target="/ppt/slides/slide6.xml" Id="R3a4c4c2e8e774c42" /><Relationship Type="http://schemas.openxmlformats.org/officeDocument/2006/relationships/slide" Target="/ppt/slides/slide7.xml" Id="R8ec9955e1e34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22888aaac5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b158faaef480d" /><Relationship Type="http://schemas.openxmlformats.org/officeDocument/2006/relationships/theme" Target="/ppt/slideMasters/theme/theme1.xml" Id="R60899e7e67004a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b158faaef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3fc6f874443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34cbf05b8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a7d7376b45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8abc3605b4e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d355c2e14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0531613ef47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5fe93f118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778 762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ØSTEBØ ELGSAAS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Skolmar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48 76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984 747 713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 HOLDING AS</a:t>
            </a:r>
          </a:p>
        </p:txBody>
      </p:sp>
    </p:spTree>
  </p:cSld>
  <p:clrMapOvr>
    <a:masterClrMapping xmlns:a="http://schemas.openxmlformats.org/drawingml/2006/main"/>
  </p:clrMapOvr>
</p:sld>
</file>