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994291351649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305227f7914239"/>
  </p:sldMasterIdLst>
  <p:sldIdLst>
    <p:sldId xmlns:r="http://schemas.openxmlformats.org/officeDocument/2006/relationships" id="256" r:id="R4ad45ca133674224"/>
    <p:sldId xmlns:r="http://schemas.openxmlformats.org/officeDocument/2006/relationships" id="257" r:id="R7d71c7ef35bc42ad"/>
    <p:sldId xmlns:r="http://schemas.openxmlformats.org/officeDocument/2006/relationships" id="258" r:id="Rb885991548c74254"/>
    <p:sldId xmlns:r="http://schemas.openxmlformats.org/officeDocument/2006/relationships" id="259" r:id="R5789e3e749ec4477"/>
    <p:sldId xmlns:r="http://schemas.openxmlformats.org/officeDocument/2006/relationships" id="260" r:id="R9c5efde8426445b4"/>
    <p:sldId xmlns:r="http://schemas.openxmlformats.org/officeDocument/2006/relationships" id="261" r:id="R75a7622564ec4b57"/>
    <p:sldId xmlns:r="http://schemas.openxmlformats.org/officeDocument/2006/relationships" id="262" r:id="Ra5aa063aa2fe4b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305227f7914239" /><Relationship Type="http://schemas.openxmlformats.org/officeDocument/2006/relationships/slide" Target="/ppt/slides/slide1.xml" Id="R4ad45ca133674224" /><Relationship Type="http://schemas.openxmlformats.org/officeDocument/2006/relationships/slide" Target="/ppt/slides/slide2.xml" Id="R7d71c7ef35bc42ad" /><Relationship Type="http://schemas.openxmlformats.org/officeDocument/2006/relationships/slide" Target="/ppt/slides/slide3.xml" Id="Rb885991548c74254" /><Relationship Type="http://schemas.openxmlformats.org/officeDocument/2006/relationships/slide" Target="/ppt/slides/slide4.xml" Id="R5789e3e749ec4477" /><Relationship Type="http://schemas.openxmlformats.org/officeDocument/2006/relationships/slide" Target="/ppt/slides/slide5.xml" Id="R9c5efde8426445b4" /><Relationship Type="http://schemas.openxmlformats.org/officeDocument/2006/relationships/slide" Target="/ppt/slides/slide6.xml" Id="R75a7622564ec4b57" /><Relationship Type="http://schemas.openxmlformats.org/officeDocument/2006/relationships/slide" Target="/ppt/slides/slide7.xml" Id="Ra5aa063aa2fe4b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ddda1388314c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7e66623fc4770" /><Relationship Type="http://schemas.openxmlformats.org/officeDocument/2006/relationships/theme" Target="/ppt/slideMasters/theme/theme1.xml" Id="R28158c1a95e64e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f7e66623fc47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9499a1d174a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1e7311ee64d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ebcce3a7948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d186e21f546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743edbbf743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4e651628645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7d426a7884b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DALA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DALA ØKONOMI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9 781 569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936 619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785 895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1 012 461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2 972 426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FEIRING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MANGSET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NEKKABYN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STRØMSØYEN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ELLIS INVEST AS  –  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ALSTAD  –  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Strandsagvegen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2383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34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firmapost@dalaokonomi.no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www.sagakl.no/vaare-kontorer/innlandet/dala-oekonomi-as/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985 282 013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