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44b2eb10de4b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94f14198064646"/>
  </p:sldMasterIdLst>
  <p:sldIdLst>
    <p:sldId xmlns:r="http://schemas.openxmlformats.org/officeDocument/2006/relationships" id="256" r:id="R60b17436588e4ad0"/>
    <p:sldId xmlns:r="http://schemas.openxmlformats.org/officeDocument/2006/relationships" id="257" r:id="Rf1c9ca7796444210"/>
    <p:sldId xmlns:r="http://schemas.openxmlformats.org/officeDocument/2006/relationships" id="258" r:id="Rc56e59dd9e9240bd"/>
    <p:sldId xmlns:r="http://schemas.openxmlformats.org/officeDocument/2006/relationships" id="259" r:id="Re0b4fe587ac946c5"/>
    <p:sldId xmlns:r="http://schemas.openxmlformats.org/officeDocument/2006/relationships" id="260" r:id="R7b3b5db1590748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94f14198064646" /><Relationship Type="http://schemas.openxmlformats.org/officeDocument/2006/relationships/slide" Target="/ppt/slides/slide1.xml" Id="R60b17436588e4ad0" /><Relationship Type="http://schemas.openxmlformats.org/officeDocument/2006/relationships/slide" Target="/ppt/slides/slide2.xml" Id="Rf1c9ca7796444210" /><Relationship Type="http://schemas.openxmlformats.org/officeDocument/2006/relationships/slide" Target="/ppt/slides/slide3.xml" Id="Rc56e59dd9e9240bd" /><Relationship Type="http://schemas.openxmlformats.org/officeDocument/2006/relationships/slide" Target="/ppt/slides/slide4.xml" Id="Re0b4fe587ac946c5" /><Relationship Type="http://schemas.openxmlformats.org/officeDocument/2006/relationships/slide" Target="/ppt/slides/slide5.xml" Id="R7b3b5db1590748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aa1f3d317a44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0fbfc07784030" /><Relationship Type="http://schemas.openxmlformats.org/officeDocument/2006/relationships/theme" Target="/ppt/slideMasters/theme/theme1.xml" Id="Rbd6f74da68414f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c0fbfc077840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116fc2b2141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bf84568cd4f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7dd7264d348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05ddd593649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dd8efec7d4b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FINANSGRUPPEN VED NHH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FINANSGRUPPEN VED NHH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FINANSGRUPPEN VED NHH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FINANSGRUPPEN VED NHH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FINANSGRUPPEN VED NHH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FINANSGRUPPEN VED NHH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5045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adhamrana@gmail.com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Finansgruppen.com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985 531 021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FINANSGRUPPEN VED NHH</a:t>
            </a:r>
          </a:p>
        </p:txBody>
      </p:sp>
    </p:spTree>
  </p:cSld>
  <p:clrMapOvr>
    <a:masterClrMapping xmlns:a="http://schemas.openxmlformats.org/drawingml/2006/main"/>
  </p:clrMapOvr>
</p:sld>
</file>